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98" r:id="rId5"/>
  </p:sldMasterIdLst>
  <p:notesMasterIdLst>
    <p:notesMasterId r:id="rId12"/>
  </p:notesMasterIdLst>
  <p:handoutMasterIdLst>
    <p:handoutMasterId r:id="rId13"/>
  </p:handoutMasterIdLst>
  <p:sldIdLst>
    <p:sldId id="452" r:id="rId6"/>
    <p:sldId id="451" r:id="rId7"/>
    <p:sldId id="494" r:id="rId8"/>
    <p:sldId id="456" r:id="rId9"/>
    <p:sldId id="508" r:id="rId10"/>
    <p:sldId id="50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Roy" initials="JR" lastIdx="7" clrIdx="0">
    <p:extLst>
      <p:ext uri="{19B8F6BF-5375-455C-9EA6-DF929625EA0E}">
        <p15:presenceInfo xmlns:p15="http://schemas.microsoft.com/office/powerpoint/2012/main" userId="S::jroy@cspace.com::5c2efa81-dd0a-4ad1-a1d5-5c3c613173bb" providerId="AD"/>
      </p:ext>
    </p:extLst>
  </p:cmAuthor>
  <p:cmAuthor id="2" name="Dana Haddad" initials="DH" lastIdx="9" clrIdx="1">
    <p:extLst>
      <p:ext uri="{19B8F6BF-5375-455C-9EA6-DF929625EA0E}">
        <p15:presenceInfo xmlns:p15="http://schemas.microsoft.com/office/powerpoint/2012/main" userId="S::dhaddad@cspace.com::1fa733a2-8e03-4fe3-a852-1be280ff93b4" providerId="AD"/>
      </p:ext>
    </p:extLst>
  </p:cmAuthor>
  <p:cmAuthor id="3" name="Cindy Davis" initials="CD" lastIdx="1" clrIdx="2">
    <p:extLst>
      <p:ext uri="{19B8F6BF-5375-455C-9EA6-DF929625EA0E}">
        <p15:presenceInfo xmlns:p15="http://schemas.microsoft.com/office/powerpoint/2012/main" userId="92cff338b3f42ea0" providerId="Windows Live"/>
      </p:ext>
    </p:extLst>
  </p:cmAuthor>
  <p:cmAuthor id="4" name="Chris Keenan" initials="CK" lastIdx="1" clrIdx="3">
    <p:extLst>
      <p:ext uri="{19B8F6BF-5375-455C-9EA6-DF929625EA0E}">
        <p15:presenceInfo xmlns:p15="http://schemas.microsoft.com/office/powerpoint/2012/main" userId="S::Chris.Keenan@skillsoft.com::2d888752-f190-4425-80c7-ea7debbff8a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9E8DE"/>
    <a:srgbClr val="EEA32A"/>
    <a:srgbClr val="DA3467"/>
    <a:srgbClr val="4CA3D9"/>
    <a:srgbClr val="141C36"/>
    <a:srgbClr val="2D1343"/>
    <a:srgbClr val="434690"/>
    <a:srgbClr val="0B425B"/>
    <a:srgbClr val="DA58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3" autoAdjust="0"/>
    <p:restoredTop sz="73325" autoAdjust="0"/>
  </p:normalViewPr>
  <p:slideViewPr>
    <p:cSldViewPr>
      <p:cViewPr varScale="1">
        <p:scale>
          <a:sx n="80" d="100"/>
          <a:sy n="80" d="100"/>
        </p:scale>
        <p:origin x="1482" y="84"/>
      </p:cViewPr>
      <p:guideLst/>
    </p:cSldViewPr>
  </p:slideViewPr>
  <p:notesTextViewPr>
    <p:cViewPr>
      <p:scale>
        <a:sx n="66" d="100"/>
        <a:sy n="66" d="100"/>
      </p:scale>
      <p:origin x="0" y="0"/>
    </p:cViewPr>
  </p:notesTextViewPr>
  <p:notesViewPr>
    <p:cSldViewPr>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Keenan" userId="2d888752-f190-4425-80c7-ea7debbff8a5" providerId="ADAL" clId="{BBB55008-98E4-42A4-B95A-E80F6F022790}"/>
    <pc:docChg chg="undo custSel addSld delSld modSld">
      <pc:chgData name="Chris Keenan" userId="2d888752-f190-4425-80c7-ea7debbff8a5" providerId="ADAL" clId="{BBB55008-98E4-42A4-B95A-E80F6F022790}" dt="2022-01-24T17:20:33.733" v="69" actId="5793"/>
      <pc:docMkLst>
        <pc:docMk/>
      </pc:docMkLst>
      <pc:sldChg chg="modSp mod">
        <pc:chgData name="Chris Keenan" userId="2d888752-f190-4425-80c7-ea7debbff8a5" providerId="ADAL" clId="{BBB55008-98E4-42A4-B95A-E80F6F022790}" dt="2022-01-24T17:15:29.118" v="36" actId="6549"/>
        <pc:sldMkLst>
          <pc:docMk/>
          <pc:sldMk cId="2954082762" sldId="452"/>
        </pc:sldMkLst>
        <pc:spChg chg="mod">
          <ac:chgData name="Chris Keenan" userId="2d888752-f190-4425-80c7-ea7debbff8a5" providerId="ADAL" clId="{BBB55008-98E4-42A4-B95A-E80F6F022790}" dt="2022-01-24T17:14:33" v="18" actId="20577"/>
          <ac:spMkLst>
            <pc:docMk/>
            <pc:sldMk cId="2954082762" sldId="452"/>
            <ac:spMk id="6" creationId="{00000000-0000-0000-0000-000000000000}"/>
          </ac:spMkLst>
        </pc:spChg>
        <pc:spChg chg="mod">
          <ac:chgData name="Chris Keenan" userId="2d888752-f190-4425-80c7-ea7debbff8a5" providerId="ADAL" clId="{BBB55008-98E4-42A4-B95A-E80F6F022790}" dt="2022-01-24T17:15:29.118" v="36" actId="6549"/>
          <ac:spMkLst>
            <pc:docMk/>
            <pc:sldMk cId="2954082762" sldId="452"/>
            <ac:spMk id="10" creationId="{0CFDE99C-51D5-4B73-9C18-6D052CB44460}"/>
          </ac:spMkLst>
        </pc:spChg>
      </pc:sldChg>
      <pc:sldChg chg="modSp mod">
        <pc:chgData name="Chris Keenan" userId="2d888752-f190-4425-80c7-ea7debbff8a5" providerId="ADAL" clId="{BBB55008-98E4-42A4-B95A-E80F6F022790}" dt="2022-01-24T17:20:33.733" v="69" actId="5793"/>
        <pc:sldMkLst>
          <pc:docMk/>
          <pc:sldMk cId="1854156407" sldId="508"/>
        </pc:sldMkLst>
        <pc:spChg chg="mod">
          <ac:chgData name="Chris Keenan" userId="2d888752-f190-4425-80c7-ea7debbff8a5" providerId="ADAL" clId="{BBB55008-98E4-42A4-B95A-E80F6F022790}" dt="2022-01-24T17:20:33.733" v="69" actId="5793"/>
          <ac:spMkLst>
            <pc:docMk/>
            <pc:sldMk cId="1854156407" sldId="508"/>
            <ac:spMk id="5" creationId="{FB1B93A2-5F17-4132-B575-076AB92EBE3D}"/>
          </ac:spMkLst>
        </pc:spChg>
      </pc:sldChg>
      <pc:sldChg chg="add">
        <pc:chgData name="Chris Keenan" userId="2d888752-f190-4425-80c7-ea7debbff8a5" providerId="ADAL" clId="{BBB55008-98E4-42A4-B95A-E80F6F022790}" dt="2022-01-24T17:15:56.024" v="55"/>
        <pc:sldMkLst>
          <pc:docMk/>
          <pc:sldMk cId="1711922297" sldId="509"/>
        </pc:sldMkLst>
      </pc:sldChg>
      <pc:sldChg chg="del">
        <pc:chgData name="Chris Keenan" userId="2d888752-f190-4425-80c7-ea7debbff8a5" providerId="ADAL" clId="{BBB55008-98E4-42A4-B95A-E80F6F022790}" dt="2022-01-24T17:15:53.410" v="54" actId="47"/>
        <pc:sldMkLst>
          <pc:docMk/>
          <pc:sldMk cId="1580273859" sldId="510"/>
        </pc:sldMkLst>
      </pc:sldChg>
      <pc:sldMasterChg chg="delSldLayout">
        <pc:chgData name="Chris Keenan" userId="2d888752-f190-4425-80c7-ea7debbff8a5" providerId="ADAL" clId="{BBB55008-98E4-42A4-B95A-E80F6F022790}" dt="2022-01-24T17:15:53.410" v="54" actId="47"/>
        <pc:sldMasterMkLst>
          <pc:docMk/>
          <pc:sldMasterMk cId="214128768" sldId="2147483648"/>
        </pc:sldMasterMkLst>
        <pc:sldLayoutChg chg="del">
          <pc:chgData name="Chris Keenan" userId="2d888752-f190-4425-80c7-ea7debbff8a5" providerId="ADAL" clId="{BBB55008-98E4-42A4-B95A-E80F6F022790}" dt="2022-01-24T17:15:53.410" v="54" actId="47"/>
          <pc:sldLayoutMkLst>
            <pc:docMk/>
            <pc:sldMasterMk cId="214128768" sldId="2147483648"/>
            <pc:sldLayoutMk cId="1569423430" sldId="214748381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ADD8F3-0788-EB46-B0FF-56E5018B51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3F34D90-780E-984D-B280-A1B9F5EC8D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D4AC1C-8E66-544F-8E6E-C33BCA1A89CE}" type="slidenum">
              <a:rPr lang="en-US" smtClean="0"/>
              <a:t>‹#›</a:t>
            </a:fld>
            <a:endParaRPr lang="en-US"/>
          </a:p>
        </p:txBody>
      </p:sp>
    </p:spTree>
    <p:extLst>
      <p:ext uri="{BB962C8B-B14F-4D97-AF65-F5344CB8AC3E}">
        <p14:creationId xmlns:p14="http://schemas.microsoft.com/office/powerpoint/2010/main" val="22425219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23546-67A6-A246-BEAD-EE379936E54E}"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1D448-D4B6-2B4C-94E3-099ED6E5A881}" type="slidenum">
              <a:rPr lang="en-US" smtClean="0"/>
              <a:t>‹#›</a:t>
            </a:fld>
            <a:endParaRPr lang="en-US"/>
          </a:p>
        </p:txBody>
      </p:sp>
    </p:spTree>
    <p:extLst>
      <p:ext uri="{BB962C8B-B14F-4D97-AF65-F5344CB8AC3E}">
        <p14:creationId xmlns:p14="http://schemas.microsoft.com/office/powerpoint/2010/main" val="255091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64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E1D448-D4B6-2B4C-94E3-099ED6E5A881}" type="slidenum">
              <a:rPr lang="en-US" smtClean="0"/>
              <a:t>2</a:t>
            </a:fld>
            <a:endParaRPr lang="en-US"/>
          </a:p>
        </p:txBody>
      </p:sp>
    </p:spTree>
    <p:extLst>
      <p:ext uri="{BB962C8B-B14F-4D97-AF65-F5344CB8AC3E}">
        <p14:creationId xmlns:p14="http://schemas.microsoft.com/office/powerpoint/2010/main" val="56710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spcBef>
                <a:spcPts val="0"/>
              </a:spcBef>
              <a:spcAft>
                <a:spcPts val="0"/>
              </a:spcAft>
            </a:pPr>
            <a:r>
              <a:rPr lang="en-GB" sz="1800" i="1" dirty="0">
                <a:solidFill>
                  <a:srgbClr val="000000"/>
                </a:solidFill>
                <a:effectLst/>
                <a:latin typeface="Calibri" panose="020F0502020204030204" pitchFamily="34" charset="0"/>
                <a:ea typeface="Calibri" panose="020F0502020204030204" pitchFamily="34" charset="0"/>
              </a:rPr>
              <a:t>Nicolas Fernandez Lopez has been working in the fields of technology, innovation, customer experience and organizational transformation for more than 15 years with significant international exposure</a:t>
            </a:r>
            <a:r>
              <a:rPr lang="en-GB" sz="1800" dirty="0">
                <a:solidFill>
                  <a:srgbClr val="000000"/>
                </a:solidFill>
                <a:effectLst/>
                <a:latin typeface="Calibri" panose="020F0502020204030204" pitchFamily="34" charset="0"/>
                <a:ea typeface="Calibri" panose="020F0502020204030204" pitchFamily="34" charset="0"/>
              </a:rPr>
              <a:t>. </a:t>
            </a:r>
            <a:r>
              <a:rPr lang="en-GB" sz="1800" i="1" dirty="0">
                <a:solidFill>
                  <a:srgbClr val="000000"/>
                </a:solidFill>
                <a:effectLst/>
                <a:latin typeface="Calibri" panose="020F0502020204030204" pitchFamily="34" charset="0"/>
                <a:ea typeface="Calibri" panose="020F0502020204030204" pitchFamily="34" charset="0"/>
              </a:rPr>
              <a:t>Nicolas is currently working at </a:t>
            </a:r>
            <a:r>
              <a:rPr lang="en-GB" sz="1800" i="1" dirty="0" err="1">
                <a:solidFill>
                  <a:srgbClr val="000000"/>
                </a:solidFill>
                <a:effectLst/>
                <a:latin typeface="Calibri" panose="020F0502020204030204" pitchFamily="34" charset="0"/>
                <a:ea typeface="Calibri" panose="020F0502020204030204" pitchFamily="34" charset="0"/>
              </a:rPr>
              <a:t>Servitelco</a:t>
            </a:r>
            <a:r>
              <a:rPr lang="en-GB" sz="1800" i="1" dirty="0">
                <a:solidFill>
                  <a:srgbClr val="000000"/>
                </a:solidFill>
                <a:effectLst/>
                <a:latin typeface="Calibri" panose="020F0502020204030204" pitchFamily="34" charset="0"/>
                <a:ea typeface="Calibri" panose="020F0502020204030204" pitchFamily="34" charset="0"/>
              </a:rPr>
              <a:t>, a Contact Center / BPO company that helps people with any kind of disability to get integrated into the labour market . At </a:t>
            </a:r>
            <a:r>
              <a:rPr lang="en-GB" sz="1800" i="1" dirty="0" err="1">
                <a:solidFill>
                  <a:srgbClr val="000000"/>
                </a:solidFill>
                <a:effectLst/>
                <a:latin typeface="Calibri" panose="020F0502020204030204" pitchFamily="34" charset="0"/>
                <a:ea typeface="Calibri" panose="020F0502020204030204" pitchFamily="34" charset="0"/>
              </a:rPr>
              <a:t>Servitelco</a:t>
            </a:r>
            <a:r>
              <a:rPr lang="en-GB" sz="1800" i="1" dirty="0">
                <a:solidFill>
                  <a:srgbClr val="000000"/>
                </a:solidFill>
                <a:effectLst/>
                <a:latin typeface="Calibri" panose="020F0502020204030204" pitchFamily="34" charset="0"/>
                <a:ea typeface="Calibri" panose="020F0502020204030204" pitchFamily="34" charset="0"/>
              </a:rPr>
              <a:t>, he  is responsible for managing and improving customer services/experiences in organizations. He is also a founding partner of CEXIA, a start-up that helps companies u</a:t>
            </a:r>
            <a:r>
              <a:rPr lang="en-GB" sz="1800" dirty="0">
                <a:solidFill>
                  <a:srgbClr val="000000"/>
                </a:solidFill>
                <a:effectLst/>
                <a:latin typeface="Calibri" panose="020F0502020204030204" pitchFamily="34" charset="0"/>
                <a:ea typeface="Calibri" panose="020F0502020204030204" pitchFamily="34" charset="0"/>
              </a:rPr>
              <a:t>nderstand </a:t>
            </a:r>
            <a:r>
              <a:rPr lang="en-GB" sz="1800" i="1" dirty="0">
                <a:solidFill>
                  <a:srgbClr val="000000"/>
                </a:solidFill>
                <a:effectLst/>
                <a:latin typeface="Calibri" panose="020F0502020204030204" pitchFamily="34" charset="0"/>
                <a:ea typeface="Calibri" panose="020F0502020204030204" pitchFamily="34" charset="0"/>
              </a:rPr>
              <a:t>and apply Artificial Intelligence to their business models. Likewise, he collaborates with training schools and </a:t>
            </a:r>
            <a:r>
              <a:rPr lang="en-US" sz="1800" i="1" dirty="0">
                <a:solidFill>
                  <a:srgbClr val="000000"/>
                </a:solidFill>
                <a:effectLst/>
                <a:latin typeface="inherit"/>
                <a:ea typeface="Calibri" panose="020F0502020204030204" pitchFamily="34" charset="0"/>
              </a:rPr>
              <a:t>innovation consultancies as a facilitator of agile methodologies and DATA/AI workshops.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GB" sz="1800" i="1"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GB" sz="1800" i="1" dirty="0">
                <a:solidFill>
                  <a:srgbClr val="000000"/>
                </a:solidFill>
                <a:effectLst/>
                <a:latin typeface="Calibri" panose="020F0502020204030204" pitchFamily="34" charset="0"/>
                <a:ea typeface="Calibri" panose="020F0502020204030204" pitchFamily="34" charset="0"/>
              </a:rPr>
              <a:t>Throughout his professional experience collaborating with prestigious organizations such as IE Business School,  Metro de Madrid, BBVA, ThyssenKrupp, PwC, ArcelorMittal, EDP, Telefonica or Ericsson, Nicolas has learned that one of the greatest challenges of many companies today has to do with changing and adapting to the new way of doing business; shifting from traditional structures to more agile organizations that are closer to customers, and eager to innovate.  This realization has led Nicolas to specialize in Innovation, New Technologies, and Customer Experience in order to facilitate the transformation process for many struggling companies.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GB" sz="1800" i="1" dirty="0">
                <a:solidFill>
                  <a:srgbClr val="000000"/>
                </a:solidFill>
                <a:effectLst/>
                <a:latin typeface="Calibri" panose="020F0502020204030204" pitchFamily="34"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GB" sz="1800" i="1" dirty="0">
                <a:solidFill>
                  <a:srgbClr val="000000"/>
                </a:solidFill>
                <a:effectLst/>
                <a:latin typeface="Calibri" panose="020F0502020204030204" pitchFamily="34" charset="0"/>
                <a:ea typeface="Calibri" panose="020F0502020204030204" pitchFamily="34" charset="0"/>
              </a:rPr>
              <a:t>Regarding his professional background, Nicolás is a Telecommunications Senior Engineer from Universidad of Sevilla and holds an International MBA from IE Business School. Additionally, he got certified as a Design Thinking Workshop Facilitator from IE Business School and AI expert from MBIT. Finally, Nicolas has worked in more than 20 countries from Europe, Latin America, Middle East and Africa. </a:t>
            </a: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p:txBody>
      </p:sp>
      <p:sp>
        <p:nvSpPr>
          <p:cNvPr id="4" name="Slide Number Placeholder 3"/>
          <p:cNvSpPr>
            <a:spLocks noGrp="1"/>
          </p:cNvSpPr>
          <p:nvPr>
            <p:ph type="sldNum" sz="quarter" idx="5"/>
          </p:nvPr>
        </p:nvSpPr>
        <p:spPr/>
        <p:txBody>
          <a:bodyPr/>
          <a:lstStyle/>
          <a:p>
            <a:fld id="{91E1D448-D4B6-2B4C-94E3-099ED6E5A881}" type="slidenum">
              <a:rPr lang="en-US" smtClean="0"/>
              <a:t>3</a:t>
            </a:fld>
            <a:endParaRPr lang="en-US"/>
          </a:p>
        </p:txBody>
      </p:sp>
    </p:spTree>
    <p:extLst>
      <p:ext uri="{BB962C8B-B14F-4D97-AF65-F5344CB8AC3E}">
        <p14:creationId xmlns:p14="http://schemas.microsoft.com/office/powerpoint/2010/main" val="251793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91E1D448-D4B6-2B4C-94E3-099ED6E5A881}" type="slidenum">
              <a:rPr lang="en-US" smtClean="0"/>
              <a:t>4</a:t>
            </a:fld>
            <a:endParaRPr lang="en-US"/>
          </a:p>
        </p:txBody>
      </p:sp>
    </p:spTree>
    <p:extLst>
      <p:ext uri="{BB962C8B-B14F-4D97-AF65-F5344CB8AC3E}">
        <p14:creationId xmlns:p14="http://schemas.microsoft.com/office/powerpoint/2010/main" val="2780078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91E1D448-D4B6-2B4C-94E3-099ED6E5A881}" type="slidenum">
              <a:rPr lang="en-US" smtClean="0"/>
              <a:t>5</a:t>
            </a:fld>
            <a:endParaRPr lang="en-US"/>
          </a:p>
        </p:txBody>
      </p:sp>
    </p:spTree>
    <p:extLst>
      <p:ext uri="{BB962C8B-B14F-4D97-AF65-F5344CB8AC3E}">
        <p14:creationId xmlns:p14="http://schemas.microsoft.com/office/powerpoint/2010/main" val="1295268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1554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5" name="Freeform 5"/>
          <p:cNvSpPr>
            <a:spLocks/>
          </p:cNvSpPr>
          <p:nvPr userDrawn="1"/>
        </p:nvSpPr>
        <p:spPr bwMode="auto">
          <a:xfrm>
            <a:off x="2173649" y="3306967"/>
            <a:ext cx="4894827" cy="5449705"/>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76200">
            <a:solidFill>
              <a:srgbClr val="FFFFFF">
                <a:alpha val="30000"/>
              </a:srgbClr>
            </a:solidFill>
          </a:ln>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5827" r="32905"/>
          <a:stretch/>
        </p:blipFill>
        <p:spPr>
          <a:xfrm>
            <a:off x="0" y="-2"/>
            <a:ext cx="3213100" cy="6858000"/>
          </a:xfrm>
          <a:prstGeom prst="rect">
            <a:avLst/>
          </a:prstGeom>
        </p:spPr>
      </p:pic>
      <p:sp>
        <p:nvSpPr>
          <p:cNvPr id="3" name="Rectangle 2"/>
          <p:cNvSpPr/>
          <p:nvPr userDrawn="1"/>
        </p:nvSpPr>
        <p:spPr>
          <a:xfrm>
            <a:off x="2565400" y="0"/>
            <a:ext cx="72692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7694108" y="0"/>
            <a:ext cx="449789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p:cNvSpPr>
            <a:spLocks/>
          </p:cNvSpPr>
          <p:nvPr userDrawn="1"/>
        </p:nvSpPr>
        <p:spPr bwMode="auto">
          <a:xfrm>
            <a:off x="6991926" y="841971"/>
            <a:ext cx="2673294" cy="2976339"/>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6350">
            <a:solidFill>
              <a:schemeClr val="tx2"/>
            </a:solidFill>
          </a:ln>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userDrawn="1"/>
        </p:nvSpPr>
        <p:spPr>
          <a:xfrm>
            <a:off x="2868313" y="-1"/>
            <a:ext cx="4217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327835" y="823656"/>
            <a:ext cx="3797386" cy="3357819"/>
          </a:xfrm>
        </p:spPr>
        <p:txBody>
          <a:bodyPr>
            <a:noAutofit/>
          </a:bodyPr>
          <a:lstStyle>
            <a:lvl1pPr>
              <a:defRPr sz="4200">
                <a:solidFill>
                  <a:schemeClr val="tx2"/>
                </a:solidFill>
              </a:defRPr>
            </a:lvl1pPr>
          </a:lstStyle>
          <a:p>
            <a:r>
              <a:rPr lang="en-US" sz="4200" b="1" dirty="0">
                <a:solidFill>
                  <a:schemeClr val="tx2"/>
                </a:solidFill>
                <a:latin typeface="Montserrat ExtraBold"/>
                <a:cs typeface="Calibri"/>
              </a:rPr>
              <a:t>BOOTCAMP TITLE</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GOES HERE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FOR TECH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AND DEV</a:t>
            </a:r>
          </a:p>
        </p:txBody>
      </p:sp>
      <p:sp>
        <p:nvSpPr>
          <p:cNvPr id="14" name="Text Placeholder 13"/>
          <p:cNvSpPr>
            <a:spLocks noGrp="1"/>
          </p:cNvSpPr>
          <p:nvPr>
            <p:ph type="body" sz="quarter" idx="10" hasCustomPrompt="1"/>
          </p:nvPr>
        </p:nvSpPr>
        <p:spPr>
          <a:xfrm>
            <a:off x="8413909" y="3606694"/>
            <a:ext cx="3778092" cy="914400"/>
          </a:xfrm>
        </p:spPr>
        <p:txBody>
          <a:bodyPr/>
          <a:lstStyle>
            <a:lvl1pPr marL="0" marR="0" indent="0" algn="l" defTabSz="914400" rtl="0" eaLnBrk="1" fontAlgn="auto" latinLnBrk="0" hangingPunct="1">
              <a:lnSpc>
                <a:spcPct val="110000"/>
              </a:lnSpc>
              <a:spcBef>
                <a:spcPts val="1000"/>
              </a:spcBef>
              <a:spcAft>
                <a:spcPts val="0"/>
              </a:spcAft>
              <a:buClr>
                <a:schemeClr val="tx2"/>
              </a:buClr>
              <a:buSzTx/>
              <a:buFont typeface="Arial" panose="020B0604020202020204" pitchFamily="34" charset="0"/>
              <a:buNone/>
              <a:tabLst/>
              <a:defRPr sz="1800"/>
            </a:lvl1pPr>
          </a:lstStyle>
          <a:p>
            <a:pPr marL="0" marR="0" lvl="0" indent="0" algn="l" defTabSz="914400" rtl="0" eaLnBrk="1" fontAlgn="auto" latinLnBrk="0" hangingPunct="1">
              <a:lnSpc>
                <a:spcPct val="110000"/>
              </a:lnSpc>
              <a:spcBef>
                <a:spcPts val="1000"/>
              </a:spcBef>
              <a:spcAft>
                <a:spcPts val="0"/>
              </a:spcAft>
              <a:buClr>
                <a:schemeClr val="tx2"/>
              </a:buClr>
              <a:buSzTx/>
              <a:buFont typeface="Arial" panose="020B0604020202020204" pitchFamily="34" charset="0"/>
              <a:buNone/>
              <a:tabLst/>
              <a:defRPr/>
            </a:pPr>
            <a:r>
              <a:rPr lang="en-US" sz="2800" b="1" dirty="0">
                <a:solidFill>
                  <a:srgbClr val="FFFFFF"/>
                </a:solidFill>
                <a:latin typeface="Calibri" panose="020F0502020204030204" pitchFamily="34" charset="0"/>
                <a:cs typeface="Calibri" panose="020F0502020204030204" pitchFamily="34" charset="0"/>
              </a:rPr>
              <a:t>Lorem ipsum dolor sit </a:t>
            </a:r>
            <a:r>
              <a:rPr lang="en-US" sz="2800" b="1" dirty="0" err="1">
                <a:solidFill>
                  <a:srgbClr val="FFFFFF"/>
                </a:solidFill>
                <a:latin typeface="Calibri" panose="020F0502020204030204" pitchFamily="34" charset="0"/>
                <a:cs typeface="Calibri" panose="020F0502020204030204" pitchFamily="34" charset="0"/>
              </a:rPr>
              <a:t>amet</a:t>
            </a:r>
            <a:r>
              <a:rPr lang="en-US" sz="2800" b="1" dirty="0">
                <a:solidFill>
                  <a:srgbClr val="FFFFFF"/>
                </a:solidFill>
                <a:latin typeface="Calibri" panose="020F0502020204030204" pitchFamily="34" charset="0"/>
                <a:cs typeface="Calibri" panose="020F0502020204030204" pitchFamily="34" charset="0"/>
              </a:rPr>
              <a:t>, </a:t>
            </a:r>
            <a:r>
              <a:rPr lang="en-US" sz="2800" b="1" dirty="0" err="1">
                <a:solidFill>
                  <a:srgbClr val="FFFFFF"/>
                </a:solidFill>
                <a:latin typeface="Calibri" panose="020F0502020204030204" pitchFamily="34" charset="0"/>
                <a:cs typeface="Calibri" panose="020F0502020204030204" pitchFamily="34" charset="0"/>
              </a:rPr>
              <a:t>consectetur</a:t>
            </a:r>
            <a:endParaRPr lang="en-US" sz="2800" b="1" dirty="0">
              <a:solidFill>
                <a:srgbClr val="FFFFFF"/>
              </a:solidFill>
              <a:latin typeface="Calibri" panose="020F0502020204030204" pitchFamily="34" charset="0"/>
              <a:cs typeface="Calibri" panose="020F0502020204030204" pitchFamily="34" charset="0"/>
            </a:endParaRPr>
          </a:p>
        </p:txBody>
      </p:sp>
      <p:sp>
        <p:nvSpPr>
          <p:cNvPr id="18" name="Text Placeholder 16"/>
          <p:cNvSpPr>
            <a:spLocks noGrp="1"/>
          </p:cNvSpPr>
          <p:nvPr>
            <p:ph type="body" sz="quarter" idx="11" hasCustomPrompt="1"/>
          </p:nvPr>
        </p:nvSpPr>
        <p:spPr>
          <a:xfrm>
            <a:off x="8413909" y="4724163"/>
            <a:ext cx="3452167" cy="914400"/>
          </a:xfrm>
        </p:spPr>
        <p:txBody>
          <a:bodyPr/>
          <a:lstStyle>
            <a:lvl1pPr>
              <a:defRPr sz="1800"/>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
        <p:nvSpPr>
          <p:cNvPr id="24" name="Text Placeholder 22"/>
          <p:cNvSpPr>
            <a:spLocks noGrp="1"/>
          </p:cNvSpPr>
          <p:nvPr>
            <p:ph type="body" sz="quarter" idx="12" hasCustomPrompt="1"/>
          </p:nvPr>
        </p:nvSpPr>
        <p:spPr>
          <a:xfrm>
            <a:off x="9371937" y="1250897"/>
            <a:ext cx="2700338" cy="368300"/>
          </a:xfrm>
        </p:spPr>
        <p:txBody>
          <a:bodyPr/>
          <a:lstStyle>
            <a:lvl1pPr algn="r">
              <a:defRPr>
                <a:solidFill>
                  <a:srgbClr val="FFFFFF"/>
                </a:solidFill>
              </a:defRPr>
            </a:lvl1pPr>
          </a:lstStyle>
          <a:p>
            <a:pPr lvl="0"/>
            <a:r>
              <a:rPr lang="en-US" dirty="0"/>
              <a:t>Presenter Name</a:t>
            </a:r>
          </a:p>
        </p:txBody>
      </p:sp>
    </p:spTree>
    <p:extLst>
      <p:ext uri="{BB962C8B-B14F-4D97-AF65-F5344CB8AC3E}">
        <p14:creationId xmlns:p14="http://schemas.microsoft.com/office/powerpoint/2010/main" val="238764141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esenter slide">
    <p:bg>
      <p:bgPr>
        <a:solidFill>
          <a:srgbClr val="FFFFFF"/>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A4D876-BB71-D14D-AFB0-159FC5297619}"/>
              </a:ext>
            </a:extLst>
          </p:cNvPr>
          <p:cNvSpPr>
            <a:spLocks noGrp="1"/>
          </p:cNvSpPr>
          <p:nvPr>
            <p:ph sz="half" idx="2" hasCustomPrompt="1"/>
          </p:nvPr>
        </p:nvSpPr>
        <p:spPr>
          <a:xfrm>
            <a:off x="909186" y="429203"/>
            <a:ext cx="6705600" cy="726219"/>
          </a:xfrm>
          <a:prstGeom prst="rect">
            <a:avLst/>
          </a:prstGeom>
        </p:spPr>
        <p:txBody>
          <a:bodyPr>
            <a:normAutofit/>
          </a:bodyPr>
          <a:lstStyle>
            <a:lvl1pPr marL="0" indent="0">
              <a:lnSpc>
                <a:spcPct val="110000"/>
              </a:lnSpc>
              <a:buNone/>
              <a:defRPr lang="en-US" b="0" dirty="0"/>
            </a:lvl1pPr>
            <a:lvl2pPr marL="457200" indent="0">
              <a:buNone/>
              <a:defRPr/>
            </a:lvl2pPr>
            <a:lvl3pPr marL="914400" indent="0">
              <a:buNone/>
              <a:defRPr/>
            </a:lvl3pPr>
            <a:lvl4pPr marL="1371600" indent="0">
              <a:buNone/>
              <a:defRPr/>
            </a:lvl4pPr>
            <a:lvl5pPr marL="1828800" indent="0">
              <a:buNone/>
              <a:defRPr/>
            </a:lvl5pPr>
          </a:lstStyle>
          <a:p>
            <a:r>
              <a:rPr lang="en-US" dirty="0"/>
              <a:t>Edit </a:t>
            </a:r>
            <a:r>
              <a:rPr lang="en-US" dirty="0">
                <a:latin typeface="+mj-lt"/>
              </a:rPr>
              <a:t>Info about Presentation and presenter name below </a:t>
            </a:r>
            <a:endParaRPr lang="en-US" b="1" dirty="0">
              <a:latin typeface="+mj-lt"/>
            </a:endParaRPr>
          </a:p>
        </p:txBody>
      </p:sp>
      <p:sp>
        <p:nvSpPr>
          <p:cNvPr id="8" name="Rectangle 7">
            <a:extLst>
              <a:ext uri="{FF2B5EF4-FFF2-40B4-BE49-F238E27FC236}">
                <a16:creationId xmlns:a16="http://schemas.microsoft.com/office/drawing/2014/main" id="{078DE382-4EE8-FE42-8CD5-853959E75AC6}"/>
              </a:ext>
            </a:extLst>
          </p:cNvPr>
          <p:cNvSpPr/>
          <p:nvPr userDrawn="1"/>
        </p:nvSpPr>
        <p:spPr>
          <a:xfrm>
            <a:off x="8580271" y="0"/>
            <a:ext cx="361172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43D73077-01E2-4140-A8EF-D7EC7EE1408C}"/>
              </a:ext>
            </a:extLst>
          </p:cNvPr>
          <p:cNvSpPr>
            <a:spLocks noGrp="1"/>
          </p:cNvSpPr>
          <p:nvPr>
            <p:ph type="body" sz="quarter" idx="13" hasCustomPrompt="1"/>
          </p:nvPr>
        </p:nvSpPr>
        <p:spPr>
          <a:xfrm>
            <a:off x="914116" y="3531063"/>
            <a:ext cx="2084831" cy="423247"/>
          </a:xfrm>
          <a:prstGeom prst="rect">
            <a:avLst/>
          </a:prstGeom>
        </p:spPr>
        <p:txBody>
          <a:bodyPr>
            <a:normAutofit/>
          </a:bodyPr>
          <a:lstStyle>
            <a:lvl1pPr marL="0" indent="0">
              <a:lnSpc>
                <a:spcPct val="120000"/>
              </a:lnSpc>
              <a:buNone/>
              <a:defRPr sz="1600" b="0" i="0">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dirty="0"/>
              <a:t>Name</a:t>
            </a:r>
          </a:p>
        </p:txBody>
      </p:sp>
      <p:sp>
        <p:nvSpPr>
          <p:cNvPr id="12" name="Picture Placeholder 2">
            <a:extLst>
              <a:ext uri="{FF2B5EF4-FFF2-40B4-BE49-F238E27FC236}">
                <a16:creationId xmlns:a16="http://schemas.microsoft.com/office/drawing/2014/main" id="{EFEA8525-82B7-7B4A-96A3-E35F4F93D79C}"/>
              </a:ext>
            </a:extLst>
          </p:cNvPr>
          <p:cNvSpPr>
            <a:spLocks noGrp="1"/>
          </p:cNvSpPr>
          <p:nvPr>
            <p:ph type="pic" idx="1"/>
          </p:nvPr>
        </p:nvSpPr>
        <p:spPr>
          <a:xfrm>
            <a:off x="909186" y="1155422"/>
            <a:ext cx="2084831" cy="2240541"/>
          </a:xfrm>
          <a:prstGeom prst="rect">
            <a:avLst/>
          </a:prstGeom>
        </p:spPr>
        <p:txBody>
          <a:bodyPr>
            <a:normAutofit/>
          </a:bodyPr>
          <a:lstStyle>
            <a:lvl1pPr marL="0" indent="0">
              <a:buNone/>
              <a:defRPr sz="1400">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Title 1">
            <a:extLst>
              <a:ext uri="{FF2B5EF4-FFF2-40B4-BE49-F238E27FC236}">
                <a16:creationId xmlns:a16="http://schemas.microsoft.com/office/drawing/2014/main" id="{CADD156B-22C3-924A-B131-69D1AFE52554}"/>
              </a:ext>
            </a:extLst>
          </p:cNvPr>
          <p:cNvSpPr>
            <a:spLocks noGrp="1"/>
          </p:cNvSpPr>
          <p:nvPr>
            <p:ph type="ctrTitle" hasCustomPrompt="1"/>
          </p:nvPr>
        </p:nvSpPr>
        <p:spPr>
          <a:xfrm>
            <a:off x="8846970" y="2348274"/>
            <a:ext cx="3078329" cy="2652015"/>
          </a:xfrm>
        </p:spPr>
        <p:txBody>
          <a:bodyPr anchor="t" anchorCtr="0">
            <a:noAutofit/>
          </a:bodyPr>
          <a:lstStyle>
            <a:lvl1pPr algn="l">
              <a:lnSpc>
                <a:spcPct val="75000"/>
              </a:lnSpc>
              <a:defRPr sz="3600" b="1" i="0" baseline="0">
                <a:solidFill>
                  <a:schemeClr val="bg1"/>
                </a:solidFill>
                <a:latin typeface="Montserrat Black" pitchFamily="2" charset="77"/>
              </a:defRPr>
            </a:lvl1pPr>
          </a:lstStyle>
          <a:p>
            <a:r>
              <a:rPr lang="en-US" dirty="0"/>
              <a:t>TITLE FOR THIS TOPIC GOES HERE</a:t>
            </a:r>
          </a:p>
        </p:txBody>
      </p:sp>
      <p:sp>
        <p:nvSpPr>
          <p:cNvPr id="38" name="Text Placeholder 2">
            <a:extLst>
              <a:ext uri="{FF2B5EF4-FFF2-40B4-BE49-F238E27FC236}">
                <a16:creationId xmlns:a16="http://schemas.microsoft.com/office/drawing/2014/main" id="{81979C1D-9509-884C-94F2-A960950F6D8A}"/>
              </a:ext>
            </a:extLst>
          </p:cNvPr>
          <p:cNvSpPr>
            <a:spLocks noGrp="1"/>
          </p:cNvSpPr>
          <p:nvPr>
            <p:ph idx="18" hasCustomPrompt="1"/>
          </p:nvPr>
        </p:nvSpPr>
        <p:spPr bwMode="auto">
          <a:xfrm>
            <a:off x="909186" y="4278486"/>
            <a:ext cx="3070145" cy="181993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None/>
              <a:tabLst/>
              <a:defRPr sz="1200"/>
            </a:lvl1pPr>
          </a:lstStyle>
          <a:p>
            <a:pPr lvl="0"/>
            <a:r>
              <a:rPr lang="en-US" dirty="0"/>
              <a:t>Click to add text</a:t>
            </a:r>
          </a:p>
        </p:txBody>
      </p:sp>
      <p:sp>
        <p:nvSpPr>
          <p:cNvPr id="28" name="Text Placeholder 15">
            <a:extLst>
              <a:ext uri="{FF2B5EF4-FFF2-40B4-BE49-F238E27FC236}">
                <a16:creationId xmlns:a16="http://schemas.microsoft.com/office/drawing/2014/main" id="{43D73077-01E2-4140-A8EF-D7EC7EE1408C}"/>
              </a:ext>
            </a:extLst>
          </p:cNvPr>
          <p:cNvSpPr>
            <a:spLocks noGrp="1"/>
          </p:cNvSpPr>
          <p:nvPr>
            <p:ph type="body" sz="quarter" idx="19" hasCustomPrompt="1"/>
          </p:nvPr>
        </p:nvSpPr>
        <p:spPr>
          <a:xfrm>
            <a:off x="4472515" y="1278930"/>
            <a:ext cx="2084831" cy="423247"/>
          </a:xfrm>
          <a:prstGeom prst="rect">
            <a:avLst/>
          </a:prstGeom>
        </p:spPr>
        <p:txBody>
          <a:bodyPr>
            <a:normAutofit/>
          </a:bodyPr>
          <a:lstStyle>
            <a:lvl1pPr marL="0" indent="0">
              <a:lnSpc>
                <a:spcPct val="120000"/>
              </a:lnSpc>
              <a:buNone/>
              <a:defRPr sz="1600" b="0" i="0">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dirty="0"/>
              <a:t>Click to edit quote</a:t>
            </a:r>
          </a:p>
        </p:txBody>
      </p:sp>
      <p:sp>
        <p:nvSpPr>
          <p:cNvPr id="32" name="Text Placeholder 2">
            <a:extLst>
              <a:ext uri="{FF2B5EF4-FFF2-40B4-BE49-F238E27FC236}">
                <a16:creationId xmlns:a16="http://schemas.microsoft.com/office/drawing/2014/main" id="{81979C1D-9509-884C-94F2-A960950F6D8A}"/>
              </a:ext>
            </a:extLst>
          </p:cNvPr>
          <p:cNvSpPr>
            <a:spLocks noGrp="1"/>
          </p:cNvSpPr>
          <p:nvPr>
            <p:ph idx="20" hasCustomPrompt="1"/>
          </p:nvPr>
        </p:nvSpPr>
        <p:spPr bwMode="auto">
          <a:xfrm>
            <a:off x="4467585" y="2026353"/>
            <a:ext cx="3147201" cy="407206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71450" marR="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sz="1200"/>
            </a:lvl1pPr>
          </a:lstStyle>
          <a:p>
            <a:pPr lvl="0"/>
            <a:r>
              <a:rPr lang="en-US" dirty="0"/>
              <a:t>Click to add text</a:t>
            </a:r>
          </a:p>
          <a:p>
            <a:pPr lvl="0"/>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
                <a:schemeClr val="tx2"/>
              </a:buClr>
              <a:buSzTx/>
              <a:buFont typeface="Arial" panose="020B0604020202020204" pitchFamily="34" charset="0"/>
              <a:buChar char="•"/>
              <a:tabLst/>
              <a:defRPr/>
            </a:pPr>
            <a:r>
              <a:rPr lang="en-US" dirty="0"/>
              <a:t>Click to add text</a:t>
            </a:r>
          </a:p>
          <a:p>
            <a:pPr lvl="0"/>
            <a:endParaRPr lang="en-US" dirty="0"/>
          </a:p>
          <a:p>
            <a:pPr lvl="0"/>
            <a:endParaRPr lang="en-US" dirty="0"/>
          </a:p>
        </p:txBody>
      </p:sp>
    </p:spTree>
    <p:extLst>
      <p:ext uri="{BB962C8B-B14F-4D97-AF65-F5344CB8AC3E}">
        <p14:creationId xmlns:p14="http://schemas.microsoft.com/office/powerpoint/2010/main" val="179341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y layout">
    <p:spTree>
      <p:nvGrpSpPr>
        <p:cNvPr id="1" name=""/>
        <p:cNvGrpSpPr/>
        <p:nvPr/>
      </p:nvGrpSpPr>
      <p:grpSpPr>
        <a:xfrm>
          <a:off x="0" y="0"/>
          <a:ext cx="0" cy="0"/>
          <a:chOff x="0" y="0"/>
          <a:chExt cx="0" cy="0"/>
        </a:xfrm>
      </p:grpSpPr>
      <p:pic>
        <p:nvPicPr>
          <p:cNvPr id="2"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3"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3927905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Layouts">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2279668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hite bas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890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ay bas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00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C52A1B-8E58-453C-8ABB-43C1CDB40E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1085" y="47738"/>
            <a:ext cx="11940296" cy="6573279"/>
          </a:xfrm>
          <a:prstGeom prst="rect">
            <a:avLst/>
          </a:prstGeom>
        </p:spPr>
      </p:pic>
      <p:sp>
        <p:nvSpPr>
          <p:cNvPr id="7" name="Content Placeholder 6"/>
          <p:cNvSpPr>
            <a:spLocks noGrp="1"/>
          </p:cNvSpPr>
          <p:nvPr>
            <p:ph sz="quarter" idx="10" hasCustomPrompt="1"/>
          </p:nvPr>
        </p:nvSpPr>
        <p:spPr>
          <a:xfrm>
            <a:off x="482599" y="482599"/>
            <a:ext cx="11057468" cy="5596467"/>
          </a:xfrm>
        </p:spPr>
        <p:txBody>
          <a:bodyPr/>
          <a:lstStyle>
            <a:lvl1pPr>
              <a:defRPr>
                <a:solidFill>
                  <a:srgbClr val="FFFFFF"/>
                </a:solidFill>
                <a:latin typeface="Courier New" panose="02070309020205020404" pitchFamily="49" charset="0"/>
                <a:cs typeface="Courier New" panose="02070309020205020404" pitchFamily="49" charset="0"/>
              </a:defRPr>
            </a:lvl1pPr>
            <a:lvl2pPr>
              <a:defRPr>
                <a:solidFill>
                  <a:srgbClr val="FFFFFF"/>
                </a:solidFill>
                <a:latin typeface="Courier New" panose="02070309020205020404" pitchFamily="49" charset="0"/>
                <a:cs typeface="Courier New" panose="02070309020205020404" pitchFamily="49" charset="0"/>
              </a:defRPr>
            </a:lvl2pPr>
            <a:lvl3pPr>
              <a:defRPr>
                <a:solidFill>
                  <a:srgbClr val="FFFFFF"/>
                </a:solidFill>
                <a:latin typeface="Courier New" panose="02070309020205020404" pitchFamily="49" charset="0"/>
                <a:cs typeface="Courier New" panose="02070309020205020404" pitchFamily="49" charset="0"/>
              </a:defRPr>
            </a:lvl3pPr>
            <a:lvl4pPr>
              <a:defRPr>
                <a:solidFill>
                  <a:srgbClr val="FFFFFF"/>
                </a:solidFill>
                <a:latin typeface="Courier New" panose="02070309020205020404" pitchFamily="49" charset="0"/>
                <a:cs typeface="Courier New" panose="02070309020205020404" pitchFamily="49" charset="0"/>
              </a:defRPr>
            </a:lvl4pPr>
            <a:lvl5pPr>
              <a:defRPr>
                <a:solidFill>
                  <a:srgbClr val="FFFFFF"/>
                </a:solidFill>
                <a:latin typeface="Courier New" panose="02070309020205020404" pitchFamily="49" charset="0"/>
                <a:cs typeface="Courier New" panose="02070309020205020404" pitchFamily="49" charset="0"/>
              </a:defRPr>
            </a:lvl5pPr>
          </a:lstStyle>
          <a:p>
            <a:pPr lvl="0"/>
            <a:r>
              <a:rPr lang="en-US" dirty="0"/>
              <a:t>Click to add code or </a:t>
            </a:r>
            <a:r>
              <a:rPr lang="en-US" dirty="0" err="1"/>
              <a:t>ScreenShot</a:t>
            </a:r>
            <a:r>
              <a:rPr lang="en-US" dirty="0"/>
              <a:t> here</a:t>
            </a:r>
          </a:p>
        </p:txBody>
      </p:sp>
    </p:spTree>
    <p:extLst>
      <p:ext uri="{BB962C8B-B14F-4D97-AF65-F5344CB8AC3E}">
        <p14:creationId xmlns:p14="http://schemas.microsoft.com/office/powerpoint/2010/main" val="896855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and discrption">
    <p:spTree>
      <p:nvGrpSpPr>
        <p:cNvPr id="1" name=""/>
        <p:cNvGrpSpPr/>
        <p:nvPr/>
      </p:nvGrpSpPr>
      <p:grpSpPr>
        <a:xfrm>
          <a:off x="0" y="0"/>
          <a:ext cx="0" cy="0"/>
          <a:chOff x="0" y="0"/>
          <a:chExt cx="0" cy="0"/>
        </a:xfrm>
      </p:grpSpPr>
      <p:sp>
        <p:nvSpPr>
          <p:cNvPr id="4" name="Rectangle 3"/>
          <p:cNvSpPr/>
          <p:nvPr userDrawn="1"/>
        </p:nvSpPr>
        <p:spPr>
          <a:xfrm>
            <a:off x="5432665" y="-2"/>
            <a:ext cx="6782355" cy="6858002"/>
          </a:xfrm>
          <a:prstGeom prst="rect">
            <a:avLst/>
          </a:prstGeom>
          <a:solidFill>
            <a:srgbClr val="141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10" name="Content Placeholder 6"/>
          <p:cNvSpPr>
            <a:spLocks noGrp="1"/>
          </p:cNvSpPr>
          <p:nvPr>
            <p:ph sz="quarter" idx="10" hasCustomPrompt="1"/>
          </p:nvPr>
        </p:nvSpPr>
        <p:spPr>
          <a:xfrm>
            <a:off x="5723467" y="939799"/>
            <a:ext cx="6491553" cy="5270878"/>
          </a:xfrm>
        </p:spPr>
        <p:txBody>
          <a:bodyPr/>
          <a:lstStyle>
            <a:lvl1pPr>
              <a:defRPr sz="1200">
                <a:solidFill>
                  <a:srgbClr val="FFFFFF"/>
                </a:solidFill>
                <a:latin typeface="Courier New" panose="02070309020205020404" pitchFamily="49" charset="0"/>
                <a:cs typeface="Courier New" panose="02070309020205020404" pitchFamily="49" charset="0"/>
              </a:defRPr>
            </a:lvl1pPr>
            <a:lvl2pPr>
              <a:defRPr>
                <a:solidFill>
                  <a:srgbClr val="FFFFFF"/>
                </a:solidFill>
                <a:latin typeface="Courier New" panose="02070309020205020404" pitchFamily="49" charset="0"/>
                <a:cs typeface="Courier New" panose="02070309020205020404" pitchFamily="49" charset="0"/>
              </a:defRPr>
            </a:lvl2pPr>
            <a:lvl3pPr>
              <a:defRPr>
                <a:solidFill>
                  <a:srgbClr val="FFFFFF"/>
                </a:solidFill>
                <a:latin typeface="Courier New" panose="02070309020205020404" pitchFamily="49" charset="0"/>
                <a:cs typeface="Courier New" panose="02070309020205020404" pitchFamily="49" charset="0"/>
              </a:defRPr>
            </a:lvl3pPr>
            <a:lvl4pPr>
              <a:defRPr>
                <a:solidFill>
                  <a:srgbClr val="FFFFFF"/>
                </a:solidFill>
                <a:latin typeface="Courier New" panose="02070309020205020404" pitchFamily="49" charset="0"/>
                <a:cs typeface="Courier New" panose="02070309020205020404" pitchFamily="49" charset="0"/>
              </a:defRPr>
            </a:lvl4pPr>
            <a:lvl5pPr>
              <a:defRPr>
                <a:solidFill>
                  <a:srgbClr val="FFFFFF"/>
                </a:solidFill>
                <a:latin typeface="Courier New" panose="02070309020205020404" pitchFamily="49" charset="0"/>
                <a:cs typeface="Courier New" panose="02070309020205020404" pitchFamily="49" charset="0"/>
              </a:defRPr>
            </a:lvl5pPr>
          </a:lstStyle>
          <a:p>
            <a:pPr lvl="0"/>
            <a:r>
              <a:rPr lang="en-US" dirty="0"/>
              <a:t>Click to add code or </a:t>
            </a:r>
            <a:r>
              <a:rPr lang="en-US" dirty="0" err="1"/>
              <a:t>ScreenShot</a:t>
            </a:r>
            <a:r>
              <a:rPr lang="en-US" dirty="0"/>
              <a:t> here</a:t>
            </a:r>
          </a:p>
        </p:txBody>
      </p:sp>
      <p:sp>
        <p:nvSpPr>
          <p:cNvPr id="3" name="Rectangle 2"/>
          <p:cNvSpPr/>
          <p:nvPr userDrawn="1"/>
        </p:nvSpPr>
        <p:spPr>
          <a:xfrm>
            <a:off x="5432666" y="0"/>
            <a:ext cx="137229"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p:cNvSpPr>
            <a:spLocks noGrp="1"/>
          </p:cNvSpPr>
          <p:nvPr>
            <p:ph type="body" sz="quarter" idx="11"/>
          </p:nvPr>
        </p:nvSpPr>
        <p:spPr>
          <a:xfrm>
            <a:off x="295804" y="1345671"/>
            <a:ext cx="4673600"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4937364"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19527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ext and Graphics/images">
    <p:bg>
      <p:bgPr>
        <a:solidFill>
          <a:srgbClr val="FFFFFF"/>
        </a:solidFill>
        <a:effectLst/>
      </p:bgPr>
    </p:bg>
    <p:spTree>
      <p:nvGrpSpPr>
        <p:cNvPr id="1" name=""/>
        <p:cNvGrpSpPr/>
        <p:nvPr/>
      </p:nvGrpSpPr>
      <p:grpSpPr>
        <a:xfrm>
          <a:off x="0" y="0"/>
          <a:ext cx="0" cy="0"/>
          <a:chOff x="0" y="0"/>
          <a:chExt cx="0" cy="0"/>
        </a:xfrm>
      </p:grpSpPr>
      <p:sp>
        <p:nvSpPr>
          <p:cNvPr id="5" name="Rectangle 4"/>
          <p:cNvSpPr/>
          <p:nvPr userDrawn="1"/>
        </p:nvSpPr>
        <p:spPr>
          <a:xfrm>
            <a:off x="-1" y="0"/>
            <a:ext cx="5977945" cy="6858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Text Placeholder 6"/>
          <p:cNvSpPr>
            <a:spLocks noGrp="1"/>
          </p:cNvSpPr>
          <p:nvPr>
            <p:ph type="body" sz="quarter" idx="10" hasCustomPrompt="1"/>
          </p:nvPr>
        </p:nvSpPr>
        <p:spPr>
          <a:xfrm>
            <a:off x="2412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0"/>
          <p:cNvSpPr>
            <a:spLocks noGrp="1"/>
          </p:cNvSpPr>
          <p:nvPr>
            <p:ph type="body" sz="quarter" idx="11" hasCustomPrompt="1"/>
          </p:nvPr>
        </p:nvSpPr>
        <p:spPr>
          <a:xfrm>
            <a:off x="6096000" y="250956"/>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17" name="Text Placeholder 16"/>
          <p:cNvSpPr>
            <a:spLocks noGrp="1"/>
          </p:cNvSpPr>
          <p:nvPr>
            <p:ph type="body" sz="quarter" idx="13" hasCustomPrompt="1"/>
          </p:nvPr>
        </p:nvSpPr>
        <p:spPr>
          <a:xfrm>
            <a:off x="247865" y="1635256"/>
            <a:ext cx="5214948" cy="457200"/>
          </a:xfrm>
        </p:spPr>
        <p:txBody>
          <a:bodyPr/>
          <a:lstStyle>
            <a:lvl1pPr>
              <a:defRPr sz="2400" b="1" baseline="0">
                <a:solidFill>
                  <a:srgbClr val="141C36"/>
                </a:solidFill>
              </a:defRPr>
            </a:lvl1pPr>
          </a:lstStyle>
          <a:p>
            <a:pPr lvl="0"/>
            <a:r>
              <a:rPr lang="en-US" dirty="0"/>
              <a:t>For Bold heading</a:t>
            </a:r>
          </a:p>
        </p:txBody>
      </p:sp>
      <p:sp>
        <p:nvSpPr>
          <p:cNvPr id="19" name="Text Placeholder 18"/>
          <p:cNvSpPr>
            <a:spLocks noGrp="1"/>
          </p:cNvSpPr>
          <p:nvPr>
            <p:ph type="body" sz="quarter" idx="14" hasCustomPrompt="1"/>
          </p:nvPr>
        </p:nvSpPr>
        <p:spPr>
          <a:xfrm>
            <a:off x="241297" y="2295550"/>
            <a:ext cx="5221515" cy="3838549"/>
          </a:xfrm>
        </p:spPr>
        <p:txBody>
          <a:bodyPr/>
          <a:lstStyle>
            <a:lvl1pPr marL="0" indent="0">
              <a:buFont typeface="Arial" panose="020B0604020202020204" pitchFamily="34" charset="0"/>
              <a:buNone/>
              <a:defRPr/>
            </a:lvl1pPr>
          </a:lstStyle>
          <a:p>
            <a:r>
              <a:rPr lang="en-US" dirty="0"/>
              <a:t>Click to add text. </a:t>
            </a:r>
          </a:p>
        </p:txBody>
      </p:sp>
    </p:spTree>
    <p:extLst>
      <p:ext uri="{BB962C8B-B14F-4D97-AF65-F5344CB8AC3E}">
        <p14:creationId xmlns:p14="http://schemas.microsoft.com/office/powerpoint/2010/main" val="4232910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and Graphics/images">
    <p:bg>
      <p:bgPr>
        <a:solidFill>
          <a:srgbClr val="FFFFFF"/>
        </a:solidFill>
        <a:effectLst/>
      </p:bgPr>
    </p:bg>
    <p:spTree>
      <p:nvGrpSpPr>
        <p:cNvPr id="1" name=""/>
        <p:cNvGrpSpPr/>
        <p:nvPr/>
      </p:nvGrpSpPr>
      <p:grpSpPr>
        <a:xfrm>
          <a:off x="0" y="0"/>
          <a:ext cx="0" cy="0"/>
          <a:chOff x="0" y="0"/>
          <a:chExt cx="0" cy="0"/>
        </a:xfrm>
      </p:grpSpPr>
      <p:sp>
        <p:nvSpPr>
          <p:cNvPr id="7" name="Rectangle 6"/>
          <p:cNvSpPr/>
          <p:nvPr userDrawn="1"/>
        </p:nvSpPr>
        <p:spPr>
          <a:xfrm>
            <a:off x="1" y="-2"/>
            <a:ext cx="3746499"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0" hasCustomPrompt="1"/>
          </p:nvPr>
        </p:nvSpPr>
        <p:spPr>
          <a:xfrm>
            <a:off x="203200" y="1721619"/>
            <a:ext cx="3200400" cy="2690863"/>
          </a:xfrm>
        </p:spPr>
        <p:txBody>
          <a:bodyPr anchor="ctr"/>
          <a:lstStyle>
            <a:lvl1pPr>
              <a:defRPr sz="3600" baseline="0">
                <a:latin typeface="Montserrat Extra Bold" panose="00000900000000000000" pitchFamily="50" charset="0"/>
              </a:defRPr>
            </a:lvl1pPr>
          </a:lstStyle>
          <a:p>
            <a:pPr lvl="0"/>
            <a:r>
              <a:rPr lang="en-US" dirty="0"/>
              <a:t>Title text goes here</a:t>
            </a:r>
          </a:p>
        </p:txBody>
      </p:sp>
      <p:sp>
        <p:nvSpPr>
          <p:cNvPr id="14" name="Text Placeholder 10"/>
          <p:cNvSpPr>
            <a:spLocks noGrp="1"/>
          </p:cNvSpPr>
          <p:nvPr>
            <p:ph type="body" sz="quarter" idx="11" hasCustomPrompt="1"/>
          </p:nvPr>
        </p:nvSpPr>
        <p:spPr>
          <a:xfrm>
            <a:off x="3968811" y="133221"/>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6" name="Text Placeholder 5"/>
          <p:cNvSpPr>
            <a:spLocks noGrp="1"/>
          </p:cNvSpPr>
          <p:nvPr>
            <p:ph type="body" sz="quarter" idx="12" hasCustomPrompt="1"/>
          </p:nvPr>
        </p:nvSpPr>
        <p:spPr>
          <a:xfrm>
            <a:off x="3968811" y="1169169"/>
            <a:ext cx="7677089" cy="4964932"/>
          </a:xfrm>
        </p:spPr>
        <p:txBody>
          <a:bodyPr/>
          <a:lstStyle>
            <a:lvl1pPr marL="0" indent="0">
              <a:buFont typeface="Arial" panose="020B0604020202020204" pitchFamily="34" charset="0"/>
              <a:buNone/>
              <a:defRPr baseline="0"/>
            </a:lvl1pPr>
          </a:lstStyle>
          <a:p>
            <a:r>
              <a:rPr lang="en-US" dirty="0"/>
              <a:t>Click to add text. </a:t>
            </a:r>
          </a:p>
        </p:txBody>
      </p:sp>
    </p:spTree>
    <p:extLst>
      <p:ext uri="{BB962C8B-B14F-4D97-AF65-F5344CB8AC3E}">
        <p14:creationId xmlns:p14="http://schemas.microsoft.com/office/powerpoint/2010/main" val="862289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ext and Graphics/images">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7864004" y="-2"/>
            <a:ext cx="432799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10"/>
          <p:cNvSpPr>
            <a:spLocks noGrp="1"/>
          </p:cNvSpPr>
          <p:nvPr>
            <p:ph type="body" sz="quarter" idx="11" hasCustomPrompt="1"/>
          </p:nvPr>
        </p:nvSpPr>
        <p:spPr>
          <a:xfrm>
            <a:off x="167406" y="368164"/>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17" name="Text Placeholder 2"/>
          <p:cNvSpPr>
            <a:spLocks noGrp="1"/>
          </p:cNvSpPr>
          <p:nvPr>
            <p:ph type="body" sz="quarter" idx="10" hasCustomPrompt="1"/>
          </p:nvPr>
        </p:nvSpPr>
        <p:spPr>
          <a:xfrm>
            <a:off x="8145527" y="2083569"/>
            <a:ext cx="3200400" cy="2690863"/>
          </a:xfrm>
        </p:spPr>
        <p:txBody>
          <a:bodyPr anchor="ctr"/>
          <a:lstStyle>
            <a:lvl1pPr>
              <a:defRPr sz="3600" baseline="0">
                <a:solidFill>
                  <a:srgbClr val="FFFFFF"/>
                </a:solidFill>
                <a:latin typeface="Montserrat Extra Bold" panose="00000900000000000000" pitchFamily="50" charset="0"/>
              </a:defRPr>
            </a:lvl1pPr>
          </a:lstStyle>
          <a:p>
            <a:pPr lvl="0"/>
            <a:r>
              <a:rPr lang="en-US" dirty="0"/>
              <a:t>Title text goes here</a:t>
            </a:r>
          </a:p>
        </p:txBody>
      </p:sp>
      <p:sp>
        <p:nvSpPr>
          <p:cNvPr id="18" name="Text Placeholder 5"/>
          <p:cNvSpPr>
            <a:spLocks noGrp="1"/>
          </p:cNvSpPr>
          <p:nvPr>
            <p:ph type="body" sz="quarter" idx="12" hasCustomPrompt="1"/>
          </p:nvPr>
        </p:nvSpPr>
        <p:spPr>
          <a:xfrm>
            <a:off x="167406" y="1169169"/>
            <a:ext cx="7677089" cy="4964932"/>
          </a:xfrm>
        </p:spPr>
        <p:txBody>
          <a:bodyPr/>
          <a:lstStyle>
            <a:lvl1pPr marL="0" indent="0">
              <a:buFont typeface="Arial" panose="020B0604020202020204" pitchFamily="34" charset="0"/>
              <a:buNone/>
              <a:defRPr baseline="0"/>
            </a:lvl1pPr>
          </a:lstStyle>
          <a:p>
            <a:r>
              <a:rPr lang="en-US" dirty="0"/>
              <a:t>Click to add text. </a:t>
            </a:r>
          </a:p>
        </p:txBody>
      </p:sp>
    </p:spTree>
    <p:extLst>
      <p:ext uri="{BB962C8B-B14F-4D97-AF65-F5344CB8AC3E}">
        <p14:creationId xmlns:p14="http://schemas.microsoft.com/office/powerpoint/2010/main" val="1681693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bas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92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ext and Graphics/images">
    <p:bg>
      <p:bgPr>
        <a:solidFill>
          <a:srgbClr val="FFFFFF"/>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0" hasCustomPrompt="1"/>
          </p:nvPr>
        </p:nvSpPr>
        <p:spPr>
          <a:xfrm>
            <a:off x="2412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6"/>
          <p:cNvSpPr>
            <a:spLocks noGrp="1"/>
          </p:cNvSpPr>
          <p:nvPr>
            <p:ph type="body" sz="quarter" idx="13" hasCustomPrompt="1"/>
          </p:nvPr>
        </p:nvSpPr>
        <p:spPr>
          <a:xfrm>
            <a:off x="247865" y="1635256"/>
            <a:ext cx="5214948" cy="457200"/>
          </a:xfrm>
        </p:spPr>
        <p:txBody>
          <a:bodyPr/>
          <a:lstStyle>
            <a:lvl1pPr>
              <a:defRPr sz="2400" b="1" baseline="0">
                <a:solidFill>
                  <a:srgbClr val="141C36"/>
                </a:solidFill>
              </a:defRPr>
            </a:lvl1pPr>
          </a:lstStyle>
          <a:p>
            <a:pPr lvl="0"/>
            <a:r>
              <a:rPr lang="en-US" dirty="0"/>
              <a:t>For Bold heading</a:t>
            </a:r>
          </a:p>
        </p:txBody>
      </p:sp>
      <p:sp>
        <p:nvSpPr>
          <p:cNvPr id="13" name="Text Placeholder 18"/>
          <p:cNvSpPr>
            <a:spLocks noGrp="1"/>
          </p:cNvSpPr>
          <p:nvPr>
            <p:ph type="body" sz="quarter" idx="14" hasCustomPrompt="1"/>
          </p:nvPr>
        </p:nvSpPr>
        <p:spPr>
          <a:xfrm>
            <a:off x="241297" y="2295550"/>
            <a:ext cx="5221515" cy="3838549"/>
          </a:xfrm>
        </p:spPr>
        <p:txBody>
          <a:bodyPr/>
          <a:lstStyle>
            <a:lvl1pPr marL="0" indent="0">
              <a:buFont typeface="Arial" panose="020B0604020202020204" pitchFamily="34" charset="0"/>
              <a:buNone/>
              <a:defRPr/>
            </a:lvl1pPr>
          </a:lstStyle>
          <a:p>
            <a:r>
              <a:rPr lang="en-US" dirty="0"/>
              <a:t>Click to add text</a:t>
            </a:r>
          </a:p>
        </p:txBody>
      </p:sp>
      <p:sp>
        <p:nvSpPr>
          <p:cNvPr id="3" name="Picture Placeholder 2"/>
          <p:cNvSpPr>
            <a:spLocks noGrp="1"/>
          </p:cNvSpPr>
          <p:nvPr>
            <p:ph type="pic" sz="quarter" idx="15" hasCustomPrompt="1"/>
          </p:nvPr>
        </p:nvSpPr>
        <p:spPr>
          <a:xfrm>
            <a:off x="5600700" y="0"/>
            <a:ext cx="6591300" cy="6858000"/>
          </a:xfrm>
        </p:spPr>
        <p:txBody>
          <a:bodyPr/>
          <a:lstStyle>
            <a:lvl1pPr>
              <a:defRPr/>
            </a:lvl1pPr>
          </a:lstStyle>
          <a:p>
            <a:r>
              <a:rPr lang="en-US" dirty="0"/>
              <a:t>Insert Picture</a:t>
            </a:r>
          </a:p>
        </p:txBody>
      </p:sp>
    </p:spTree>
    <p:extLst>
      <p:ext uri="{BB962C8B-B14F-4D97-AF65-F5344CB8AC3E}">
        <p14:creationId xmlns:p14="http://schemas.microsoft.com/office/powerpoint/2010/main" val="2584891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ext and Graphics/images">
    <p:bg>
      <p:bgPr>
        <a:solidFill>
          <a:srgbClr val="FFFFFF"/>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0" hasCustomPrompt="1"/>
          </p:nvPr>
        </p:nvSpPr>
        <p:spPr>
          <a:xfrm>
            <a:off x="6769098" y="250956"/>
            <a:ext cx="5221515"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12" name="Text Placeholder 16"/>
          <p:cNvSpPr>
            <a:spLocks noGrp="1"/>
          </p:cNvSpPr>
          <p:nvPr>
            <p:ph type="body" sz="quarter" idx="13" hasCustomPrompt="1"/>
          </p:nvPr>
        </p:nvSpPr>
        <p:spPr>
          <a:xfrm>
            <a:off x="6775665" y="1635256"/>
            <a:ext cx="5214948" cy="457200"/>
          </a:xfrm>
        </p:spPr>
        <p:txBody>
          <a:bodyPr/>
          <a:lstStyle>
            <a:lvl1pPr>
              <a:defRPr sz="2400" b="1" baseline="0">
                <a:solidFill>
                  <a:srgbClr val="141C36"/>
                </a:solidFill>
              </a:defRPr>
            </a:lvl1pPr>
          </a:lstStyle>
          <a:p>
            <a:pPr lvl="0"/>
            <a:r>
              <a:rPr lang="en-US" dirty="0"/>
              <a:t>For Bold heading</a:t>
            </a:r>
          </a:p>
        </p:txBody>
      </p:sp>
      <p:sp>
        <p:nvSpPr>
          <p:cNvPr id="13" name="Text Placeholder 18"/>
          <p:cNvSpPr>
            <a:spLocks noGrp="1"/>
          </p:cNvSpPr>
          <p:nvPr>
            <p:ph type="body" sz="quarter" idx="14" hasCustomPrompt="1"/>
          </p:nvPr>
        </p:nvSpPr>
        <p:spPr>
          <a:xfrm>
            <a:off x="6769097" y="2295550"/>
            <a:ext cx="5221515" cy="3838549"/>
          </a:xfrm>
        </p:spPr>
        <p:txBody>
          <a:bodyPr/>
          <a:lstStyle>
            <a:lvl1pPr marL="0" indent="0">
              <a:buFont typeface="Arial" panose="020B0604020202020204" pitchFamily="34" charset="0"/>
              <a:buNone/>
              <a:defRPr/>
            </a:lvl1pPr>
          </a:lstStyle>
          <a:p>
            <a:r>
              <a:rPr lang="en-US" dirty="0"/>
              <a:t>Click to add text</a:t>
            </a:r>
          </a:p>
        </p:txBody>
      </p:sp>
      <p:sp>
        <p:nvSpPr>
          <p:cNvPr id="3" name="Picture Placeholder 2"/>
          <p:cNvSpPr>
            <a:spLocks noGrp="1"/>
          </p:cNvSpPr>
          <p:nvPr>
            <p:ph type="pic" sz="quarter" idx="15" hasCustomPrompt="1"/>
          </p:nvPr>
        </p:nvSpPr>
        <p:spPr>
          <a:xfrm>
            <a:off x="0" y="0"/>
            <a:ext cx="6591300" cy="6858000"/>
          </a:xfrm>
        </p:spPr>
        <p:txBody>
          <a:bodyPr/>
          <a:lstStyle>
            <a:lvl1pPr>
              <a:defRPr/>
            </a:lvl1pPr>
          </a:lstStyle>
          <a:p>
            <a:r>
              <a:rPr lang="en-US" dirty="0"/>
              <a:t>Insert Picture</a:t>
            </a:r>
          </a:p>
        </p:txBody>
      </p:sp>
    </p:spTree>
    <p:extLst>
      <p:ext uri="{BB962C8B-B14F-4D97-AF65-F5344CB8AC3E}">
        <p14:creationId xmlns:p14="http://schemas.microsoft.com/office/powerpoint/2010/main" val="1483550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ext and Graphics/images">
    <p:bg>
      <p:bgPr>
        <a:solidFill>
          <a:srgbClr val="FFFFFF"/>
        </a:solidFill>
        <a:effectLst/>
      </p:bgPr>
    </p:bg>
    <p:spTree>
      <p:nvGrpSpPr>
        <p:cNvPr id="1" name=""/>
        <p:cNvGrpSpPr/>
        <p:nvPr/>
      </p:nvGrpSpPr>
      <p:grpSpPr>
        <a:xfrm>
          <a:off x="0" y="0"/>
          <a:ext cx="0" cy="0"/>
          <a:chOff x="0" y="0"/>
          <a:chExt cx="0" cy="0"/>
        </a:xfrm>
      </p:grpSpPr>
      <p:sp>
        <p:nvSpPr>
          <p:cNvPr id="6" name="Rectangle 4"/>
          <p:cNvSpPr/>
          <p:nvPr userDrawn="1"/>
        </p:nvSpPr>
        <p:spPr>
          <a:xfrm>
            <a:off x="1" y="-2"/>
            <a:ext cx="3366257" cy="6858002"/>
          </a:xfrm>
          <a:custGeom>
            <a:avLst/>
            <a:gdLst>
              <a:gd name="connsiteX0" fmla="*/ 0 w 3746499"/>
              <a:gd name="connsiteY0" fmla="*/ 0 h 6858002"/>
              <a:gd name="connsiteX1" fmla="*/ 3746499 w 3746499"/>
              <a:gd name="connsiteY1" fmla="*/ 0 h 6858002"/>
              <a:gd name="connsiteX2" fmla="*/ 3746499 w 3746499"/>
              <a:gd name="connsiteY2" fmla="*/ 6858002 h 6858002"/>
              <a:gd name="connsiteX3" fmla="*/ 0 w 3746499"/>
              <a:gd name="connsiteY3" fmla="*/ 6858002 h 6858002"/>
              <a:gd name="connsiteX4" fmla="*/ 0 w 3746499"/>
              <a:gd name="connsiteY4" fmla="*/ 0 h 6858002"/>
              <a:gd name="connsiteX0" fmla="*/ 0 w 3746499"/>
              <a:gd name="connsiteY0" fmla="*/ 0 h 6858002"/>
              <a:gd name="connsiteX1" fmla="*/ 3746499 w 3746499"/>
              <a:gd name="connsiteY1" fmla="*/ 0 h 6858002"/>
              <a:gd name="connsiteX2" fmla="*/ 2616199 w 3746499"/>
              <a:gd name="connsiteY2" fmla="*/ 6858002 h 6858002"/>
              <a:gd name="connsiteX3" fmla="*/ 0 w 3746499"/>
              <a:gd name="connsiteY3" fmla="*/ 6858002 h 6858002"/>
              <a:gd name="connsiteX4" fmla="*/ 0 w 3746499"/>
              <a:gd name="connsiteY4" fmla="*/ 0 h 685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499" h="6858002">
                <a:moveTo>
                  <a:pt x="0" y="0"/>
                </a:moveTo>
                <a:lnTo>
                  <a:pt x="3746499" y="0"/>
                </a:lnTo>
                <a:lnTo>
                  <a:pt x="2616199" y="6858002"/>
                </a:lnTo>
                <a:lnTo>
                  <a:pt x="0" y="6858002"/>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p:cNvSpPr>
            <a:spLocks noGrp="1"/>
          </p:cNvSpPr>
          <p:nvPr>
            <p:ph type="body" sz="quarter" idx="10" hasCustomPrompt="1"/>
          </p:nvPr>
        </p:nvSpPr>
        <p:spPr>
          <a:xfrm>
            <a:off x="203200" y="1721619"/>
            <a:ext cx="2501900" cy="2690863"/>
          </a:xfrm>
        </p:spPr>
        <p:txBody>
          <a:bodyPr anchor="ctr"/>
          <a:lstStyle>
            <a:lvl1pPr>
              <a:defRPr sz="3600" baseline="0">
                <a:latin typeface="Montserrat Extra Bold" panose="00000900000000000000" pitchFamily="50" charset="0"/>
              </a:defRPr>
            </a:lvl1pPr>
          </a:lstStyle>
          <a:p>
            <a:pPr lvl="0"/>
            <a:r>
              <a:rPr lang="en-US" dirty="0"/>
              <a:t>Title text goes here</a:t>
            </a:r>
          </a:p>
        </p:txBody>
      </p:sp>
    </p:spTree>
    <p:extLst>
      <p:ext uri="{BB962C8B-B14F-4D97-AF65-F5344CB8AC3E}">
        <p14:creationId xmlns:p14="http://schemas.microsoft.com/office/powerpoint/2010/main" val="1587478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ext and Graphics/images">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6985000" y="0"/>
            <a:ext cx="523002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6"/>
          <p:cNvSpPr>
            <a:spLocks noGrp="1"/>
          </p:cNvSpPr>
          <p:nvPr>
            <p:ph type="body" sz="quarter" idx="10" hasCustomPrompt="1"/>
          </p:nvPr>
        </p:nvSpPr>
        <p:spPr>
          <a:xfrm>
            <a:off x="241298" y="250956"/>
            <a:ext cx="6743702"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28" name="Text Placeholder 7"/>
          <p:cNvSpPr>
            <a:spLocks noGrp="1"/>
          </p:cNvSpPr>
          <p:nvPr>
            <p:ph type="body" sz="quarter" idx="13" hasCustomPrompt="1"/>
          </p:nvPr>
        </p:nvSpPr>
        <p:spPr>
          <a:xfrm>
            <a:off x="7537608" y="1955587"/>
            <a:ext cx="4108292" cy="914400"/>
          </a:xfrm>
        </p:spPr>
        <p:txBody>
          <a:bodyPr anchor="b"/>
          <a:lstStyle>
            <a:lvl1pPr>
              <a:defRPr sz="2800" b="1" baseline="0">
                <a:solidFill>
                  <a:srgbClr val="FFFFFF"/>
                </a:solidFill>
              </a:defRPr>
            </a:lvl1pPr>
          </a:lstStyle>
          <a:p>
            <a:pPr lvl="0"/>
            <a:r>
              <a:rPr lang="en-US" dirty="0"/>
              <a:t>Click to edit some text</a:t>
            </a:r>
          </a:p>
        </p:txBody>
      </p:sp>
      <p:sp>
        <p:nvSpPr>
          <p:cNvPr id="29" name="Text Placeholder 9"/>
          <p:cNvSpPr>
            <a:spLocks noGrp="1"/>
          </p:cNvSpPr>
          <p:nvPr>
            <p:ph type="body" sz="quarter" idx="14" hasCustomPrompt="1"/>
          </p:nvPr>
        </p:nvSpPr>
        <p:spPr>
          <a:xfrm>
            <a:off x="7537608" y="3068851"/>
            <a:ext cx="4108292"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95518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ext and Graphics/images">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523002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6"/>
          <p:cNvSpPr>
            <a:spLocks noGrp="1"/>
          </p:cNvSpPr>
          <p:nvPr>
            <p:ph type="body" sz="quarter" idx="10" hasCustomPrompt="1"/>
          </p:nvPr>
        </p:nvSpPr>
        <p:spPr>
          <a:xfrm>
            <a:off x="200818" y="250956"/>
            <a:ext cx="5029202" cy="1133344"/>
          </a:xfrm>
        </p:spPr>
        <p:txBody>
          <a:bodyPr/>
          <a:lstStyle>
            <a:lvl1pPr>
              <a:defRPr sz="3600" baseline="0">
                <a:solidFill>
                  <a:schemeClr val="tx2"/>
                </a:solidFill>
                <a:latin typeface="Montserrat Extra Bold" panose="00000900000000000000" pitchFamily="50" charset="0"/>
              </a:defRPr>
            </a:lvl1pPr>
          </a:lstStyle>
          <a:p>
            <a:pPr lvl="0"/>
            <a:r>
              <a:rPr lang="en-US" dirty="0"/>
              <a:t>Slide Title Text Goes Here</a:t>
            </a:r>
          </a:p>
        </p:txBody>
      </p:sp>
      <p:sp>
        <p:nvSpPr>
          <p:cNvPr id="28" name="Text Placeholder 7"/>
          <p:cNvSpPr>
            <a:spLocks noGrp="1"/>
          </p:cNvSpPr>
          <p:nvPr>
            <p:ph type="body" sz="quarter" idx="13" hasCustomPrompt="1"/>
          </p:nvPr>
        </p:nvSpPr>
        <p:spPr>
          <a:xfrm>
            <a:off x="200818" y="1384300"/>
            <a:ext cx="5029202" cy="914400"/>
          </a:xfrm>
        </p:spPr>
        <p:txBody>
          <a:bodyPr anchor="ctr"/>
          <a:lstStyle>
            <a:lvl1pPr>
              <a:defRPr sz="2800" b="1" baseline="0">
                <a:solidFill>
                  <a:srgbClr val="FFFFFF"/>
                </a:solidFill>
              </a:defRPr>
            </a:lvl1pPr>
          </a:lstStyle>
          <a:p>
            <a:pPr lvl="0"/>
            <a:r>
              <a:rPr lang="en-US" dirty="0"/>
              <a:t>Click to edit some text</a:t>
            </a:r>
          </a:p>
        </p:txBody>
      </p:sp>
      <p:sp>
        <p:nvSpPr>
          <p:cNvPr id="29" name="Text Placeholder 9"/>
          <p:cNvSpPr>
            <a:spLocks noGrp="1"/>
          </p:cNvSpPr>
          <p:nvPr>
            <p:ph type="body" sz="quarter" idx="14" hasCustomPrompt="1"/>
          </p:nvPr>
        </p:nvSpPr>
        <p:spPr>
          <a:xfrm>
            <a:off x="200818" y="2497564"/>
            <a:ext cx="5029202"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455073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ext and Graphics/images">
    <p:spTree>
      <p:nvGrpSpPr>
        <p:cNvPr id="1" name=""/>
        <p:cNvGrpSpPr/>
        <p:nvPr/>
      </p:nvGrpSpPr>
      <p:grpSpPr>
        <a:xfrm>
          <a:off x="0" y="0"/>
          <a:ext cx="0" cy="0"/>
          <a:chOff x="0" y="0"/>
          <a:chExt cx="0" cy="0"/>
        </a:xfrm>
      </p:grpSpPr>
      <p:pic>
        <p:nvPicPr>
          <p:cNvPr id="6"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13" name="Text Placeholder 12"/>
          <p:cNvSpPr>
            <a:spLocks noGrp="1"/>
          </p:cNvSpPr>
          <p:nvPr>
            <p:ph type="body" sz="quarter" idx="11"/>
          </p:nvPr>
        </p:nvSpPr>
        <p:spPr>
          <a:xfrm>
            <a:off x="295804" y="1345671"/>
            <a:ext cx="4673600"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2"/>
          </p:nvPr>
        </p:nvSpPr>
        <p:spPr>
          <a:xfrm>
            <a:off x="5432425" y="0"/>
            <a:ext cx="6759575" cy="6858000"/>
          </a:xfrm>
        </p:spPr>
        <p:txBody>
          <a:bodyPr/>
          <a:lstStyle/>
          <a:p>
            <a:endParaRPr lang="en-US" dirty="0"/>
          </a:p>
        </p:txBody>
      </p:sp>
      <p:sp>
        <p:nvSpPr>
          <p:cNvPr id="7"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4937364"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3232459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Text and Graphics/images">
    <p:spTree>
      <p:nvGrpSpPr>
        <p:cNvPr id="1" name=""/>
        <p:cNvGrpSpPr/>
        <p:nvPr/>
      </p:nvGrpSpPr>
      <p:grpSpPr>
        <a:xfrm>
          <a:off x="0" y="0"/>
          <a:ext cx="0" cy="0"/>
          <a:chOff x="0" y="0"/>
          <a:chExt cx="0" cy="0"/>
        </a:xfrm>
      </p:grpSpPr>
      <p:sp>
        <p:nvSpPr>
          <p:cNvPr id="2" name="Rectangle 1"/>
          <p:cNvSpPr/>
          <p:nvPr userDrawn="1"/>
        </p:nvSpPr>
        <p:spPr>
          <a:xfrm>
            <a:off x="0" y="0"/>
            <a:ext cx="33909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p:cNvSpPr>
            <a:spLocks noGrp="1"/>
          </p:cNvSpPr>
          <p:nvPr>
            <p:ph type="body" sz="quarter" idx="11"/>
          </p:nvPr>
        </p:nvSpPr>
        <p:spPr>
          <a:xfrm>
            <a:off x="3683768" y="1269095"/>
            <a:ext cx="8508231" cy="4865005"/>
          </a:xfr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683768" y="390207"/>
            <a:ext cx="4937364"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574841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Text and Graphics/images">
    <p:spTree>
      <p:nvGrpSpPr>
        <p:cNvPr id="1" name=""/>
        <p:cNvGrpSpPr/>
        <p:nvPr/>
      </p:nvGrpSpPr>
      <p:grpSpPr>
        <a:xfrm>
          <a:off x="0" y="0"/>
          <a:ext cx="0" cy="0"/>
          <a:chOff x="0" y="0"/>
          <a:chExt cx="0" cy="0"/>
        </a:xfrm>
      </p:grpSpPr>
      <p:sp>
        <p:nvSpPr>
          <p:cNvPr id="5" name="Freeform 4"/>
          <p:cNvSpPr/>
          <p:nvPr userDrawn="1"/>
        </p:nvSpPr>
        <p:spPr>
          <a:xfrm flipH="1" flipV="1">
            <a:off x="-408636" y="1603664"/>
            <a:ext cx="5487914" cy="3750797"/>
          </a:xfrm>
          <a:custGeom>
            <a:avLst/>
            <a:gdLst>
              <a:gd name="connsiteX0" fmla="*/ 0 w 5487914"/>
              <a:gd name="connsiteY0" fmla="*/ 0 h 3191442"/>
              <a:gd name="connsiteX1" fmla="*/ 5487914 w 5487914"/>
              <a:gd name="connsiteY1" fmla="*/ 0 h 3191442"/>
              <a:gd name="connsiteX2" fmla="*/ 5487914 w 5487914"/>
              <a:gd name="connsiteY2" fmla="*/ 3181081 h 3191442"/>
              <a:gd name="connsiteX3" fmla="*/ 751996 w 5487914"/>
              <a:gd name="connsiteY3" fmla="*/ 3191442 h 3191442"/>
              <a:gd name="connsiteX4" fmla="*/ 0 w 5487914"/>
              <a:gd name="connsiteY4" fmla="*/ 0 h 319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7914" h="3191442">
                <a:moveTo>
                  <a:pt x="0" y="0"/>
                </a:moveTo>
                <a:lnTo>
                  <a:pt x="5487914" y="0"/>
                </a:lnTo>
                <a:lnTo>
                  <a:pt x="5487914" y="3181081"/>
                </a:lnTo>
                <a:lnTo>
                  <a:pt x="751996" y="3191442"/>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11993056" y="1603664"/>
            <a:ext cx="198944" cy="3750797"/>
          </a:xfrm>
          <a:prstGeom prst="rect">
            <a:avLst/>
          </a:prstGeom>
          <a:solidFill>
            <a:srgbClr val="DA34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p:nvPr>
        </p:nvSpPr>
        <p:spPr bwMode="auto">
          <a:xfrm>
            <a:off x="0" y="0"/>
            <a:ext cx="5044037" cy="6870701"/>
          </a:xfrm>
          <a:custGeom>
            <a:avLst/>
            <a:gdLst>
              <a:gd name="connsiteX0" fmla="*/ 0 w 4967837"/>
              <a:gd name="connsiteY0" fmla="*/ 0 h 6858001"/>
              <a:gd name="connsiteX1" fmla="*/ 4967837 w 4967837"/>
              <a:gd name="connsiteY1" fmla="*/ 0 h 6858001"/>
              <a:gd name="connsiteX2" fmla="*/ 4967837 w 4967837"/>
              <a:gd name="connsiteY2" fmla="*/ 6858001 h 6858001"/>
              <a:gd name="connsiteX3" fmla="*/ 0 w 4967837"/>
              <a:gd name="connsiteY3" fmla="*/ 6858001 h 6858001"/>
              <a:gd name="connsiteX4" fmla="*/ 0 w 4967837"/>
              <a:gd name="connsiteY4" fmla="*/ 0 h 6858001"/>
              <a:gd name="connsiteX0" fmla="*/ 0 w 4967837"/>
              <a:gd name="connsiteY0" fmla="*/ 0 h 6858001"/>
              <a:gd name="connsiteX1" fmla="*/ 3647037 w 4967837"/>
              <a:gd name="connsiteY1" fmla="*/ 25400 h 6858001"/>
              <a:gd name="connsiteX2" fmla="*/ 4967837 w 4967837"/>
              <a:gd name="connsiteY2" fmla="*/ 6858001 h 6858001"/>
              <a:gd name="connsiteX3" fmla="*/ 0 w 4967837"/>
              <a:gd name="connsiteY3" fmla="*/ 6858001 h 6858001"/>
              <a:gd name="connsiteX4" fmla="*/ 0 w 4967837"/>
              <a:gd name="connsiteY4" fmla="*/ 0 h 6858001"/>
              <a:gd name="connsiteX0" fmla="*/ 0 w 5044037"/>
              <a:gd name="connsiteY0" fmla="*/ 0 h 6870701"/>
              <a:gd name="connsiteX1" fmla="*/ 3647037 w 5044037"/>
              <a:gd name="connsiteY1" fmla="*/ 25400 h 6870701"/>
              <a:gd name="connsiteX2" fmla="*/ 5044037 w 5044037"/>
              <a:gd name="connsiteY2" fmla="*/ 6870701 h 6870701"/>
              <a:gd name="connsiteX3" fmla="*/ 0 w 5044037"/>
              <a:gd name="connsiteY3" fmla="*/ 6858001 h 6870701"/>
              <a:gd name="connsiteX4" fmla="*/ 0 w 5044037"/>
              <a:gd name="connsiteY4" fmla="*/ 0 h 6870701"/>
              <a:gd name="connsiteX0" fmla="*/ 0 w 5044037"/>
              <a:gd name="connsiteY0" fmla="*/ 0 h 6870701"/>
              <a:gd name="connsiteX1" fmla="*/ 3723237 w 5044037"/>
              <a:gd name="connsiteY1" fmla="*/ 0 h 6870701"/>
              <a:gd name="connsiteX2" fmla="*/ 5044037 w 5044037"/>
              <a:gd name="connsiteY2" fmla="*/ 6870701 h 6870701"/>
              <a:gd name="connsiteX3" fmla="*/ 0 w 5044037"/>
              <a:gd name="connsiteY3" fmla="*/ 6858001 h 6870701"/>
              <a:gd name="connsiteX4" fmla="*/ 0 w 5044037"/>
              <a:gd name="connsiteY4" fmla="*/ 0 h 6870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4037" h="6870701">
                <a:moveTo>
                  <a:pt x="0" y="0"/>
                </a:moveTo>
                <a:lnTo>
                  <a:pt x="3723237" y="0"/>
                </a:lnTo>
                <a:lnTo>
                  <a:pt x="5044037" y="6870701"/>
                </a:lnTo>
                <a:lnTo>
                  <a:pt x="0" y="6858001"/>
                </a:lnTo>
                <a:lnTo>
                  <a:pt x="0" y="0"/>
                </a:lnTo>
                <a:close/>
              </a:path>
            </a:pathLst>
          </a:cu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4" name="Text Placeholder 12"/>
          <p:cNvSpPr>
            <a:spLocks noGrp="1"/>
          </p:cNvSpPr>
          <p:nvPr>
            <p:ph type="body" sz="quarter" idx="11"/>
          </p:nvPr>
        </p:nvSpPr>
        <p:spPr>
          <a:xfrm>
            <a:off x="5140347" y="1131500"/>
            <a:ext cx="6756400" cy="5002601"/>
          </a:xfrm>
        </p:spPr>
        <p:txBody>
          <a:bodyPr anchor="ct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5258568" y="454902"/>
            <a:ext cx="4937364"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2712623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eay bas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7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layout">
    <p:spTree>
      <p:nvGrpSpPr>
        <p:cNvPr id="1" name=""/>
        <p:cNvGrpSpPr/>
        <p:nvPr/>
      </p:nvGrpSpPr>
      <p:grpSpPr>
        <a:xfrm>
          <a:off x="0" y="0"/>
          <a:ext cx="0" cy="0"/>
          <a:chOff x="0" y="0"/>
          <a:chExt cx="0" cy="0"/>
        </a:xfrm>
      </p:grpSpPr>
      <p:pic>
        <p:nvPicPr>
          <p:cNvPr id="2"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3"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4124274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Layouts">
    <p:bg>
      <p:bgPr>
        <a:solidFill>
          <a:srgbClr val="FFFFFF"/>
        </a:solidFill>
        <a:effectLst/>
      </p:bgPr>
    </p:bg>
    <p:spTree>
      <p:nvGrpSpPr>
        <p:cNvPr id="1" name=""/>
        <p:cNvGrpSpPr/>
        <p:nvPr/>
      </p:nvGrpSpPr>
      <p:grpSpPr>
        <a:xfrm>
          <a:off x="0" y="0"/>
          <a:ext cx="0" cy="0"/>
          <a:chOff x="0" y="0"/>
          <a:chExt cx="0" cy="0"/>
        </a:xfrm>
      </p:grpSpPr>
      <p:sp>
        <p:nvSpPr>
          <p:cNvPr id="6"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11201400" cy="676597"/>
          </a:xfrm>
        </p:spPr>
        <p:txBody>
          <a:bodyPr/>
          <a:lstStyle>
            <a:lvl1pPr>
              <a:defRPr>
                <a:solidFill>
                  <a:schemeClr val="tx2"/>
                </a:solidFill>
              </a:defRPr>
            </a:lvl1pPr>
          </a:lstStyle>
          <a:p>
            <a:r>
              <a:rPr lang="en-US" dirty="0">
                <a:latin typeface="Montserrat ExtraBold"/>
                <a:cs typeface="Arial" panose="020B0604020202020204" pitchFamily="34" charset="0"/>
              </a:rPr>
              <a:t>TITLE GOES HERE</a:t>
            </a:r>
            <a:endParaRPr lang="en-US" dirty="0">
              <a:latin typeface="Montserrat ExtraBold"/>
            </a:endParaRPr>
          </a:p>
        </p:txBody>
      </p:sp>
      <p:sp>
        <p:nvSpPr>
          <p:cNvPr id="7" name="Content Placeholder 2">
            <a:extLst>
              <a:ext uri="{FF2B5EF4-FFF2-40B4-BE49-F238E27FC236}">
                <a16:creationId xmlns:a16="http://schemas.microsoft.com/office/drawing/2014/main" id="{C2C5396A-4153-4548-9166-7F76989DF667}"/>
              </a:ext>
            </a:extLst>
          </p:cNvPr>
          <p:cNvSpPr>
            <a:spLocks noGrp="1"/>
          </p:cNvSpPr>
          <p:nvPr>
            <p:ph sz="half" idx="1" hasCustomPrompt="1"/>
          </p:nvPr>
        </p:nvSpPr>
        <p:spPr>
          <a:xfrm>
            <a:off x="495301" y="1120316"/>
            <a:ext cx="11201400" cy="597525"/>
          </a:xfrm>
          <a:prstGeom prst="rect">
            <a:avLst/>
          </a:prstGeom>
        </p:spPr>
        <p:txBody>
          <a:bodyPr/>
          <a:lstStyle>
            <a:lvl1pPr>
              <a:defRPr sz="1800">
                <a:latin typeface="+mn-lt"/>
              </a:defRPr>
            </a:lvl1pPr>
            <a:lvl2pPr>
              <a:defRPr>
                <a:latin typeface="+mn-lt"/>
              </a:defRPr>
            </a:lvl2pPr>
            <a:lvl3pPr>
              <a:defRPr>
                <a:latin typeface="+mn-lt"/>
              </a:defRPr>
            </a:lvl3pPr>
            <a:lvl4pPr>
              <a:defRPr>
                <a:latin typeface="+mn-lt"/>
              </a:defRPr>
            </a:lvl4pPr>
            <a:lvl5pPr>
              <a:defRPr>
                <a:latin typeface="+mn-lt"/>
              </a:defRPr>
            </a:lvl5pPr>
          </a:lstStyle>
          <a:p>
            <a:pPr>
              <a:buClr>
                <a:srgbClr val="016DC7"/>
              </a:buClr>
            </a:pPr>
            <a:r>
              <a:rPr lang="en-US" sz="3200" dirty="0">
                <a:solidFill>
                  <a:schemeClr val="tx1">
                    <a:lumMod val="75000"/>
                    <a:lumOff val="25000"/>
                  </a:schemeClr>
                </a:solidFill>
                <a:latin typeface="Calibri" panose="020F0502020204030204" pitchFamily="34" charset="0"/>
                <a:cs typeface="Calibri" panose="020F0502020204030204" pitchFamily="34" charset="0"/>
              </a:rPr>
              <a:t>Subtitle</a:t>
            </a:r>
            <a:r>
              <a:rPr lang="en-US" sz="3200" baseline="0" dirty="0">
                <a:solidFill>
                  <a:schemeClr val="tx1">
                    <a:lumMod val="75000"/>
                    <a:lumOff val="25000"/>
                  </a:schemeClr>
                </a:solidFill>
                <a:latin typeface="Calibri" panose="020F0502020204030204" pitchFamily="34" charset="0"/>
                <a:cs typeface="Calibri" panose="020F0502020204030204" pitchFamily="34" charset="0"/>
              </a:rPr>
              <a:t> goes here:</a:t>
            </a:r>
            <a:endParaRPr lang="en-US" sz="32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589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de and discrption">
    <p:spTree>
      <p:nvGrpSpPr>
        <p:cNvPr id="1" name=""/>
        <p:cNvGrpSpPr/>
        <p:nvPr/>
      </p:nvGrpSpPr>
      <p:grpSpPr>
        <a:xfrm>
          <a:off x="0" y="0"/>
          <a:ext cx="0" cy="0"/>
          <a:chOff x="0" y="0"/>
          <a:chExt cx="0" cy="0"/>
        </a:xfrm>
      </p:grpSpPr>
      <p:sp>
        <p:nvSpPr>
          <p:cNvPr id="4" name="Rectangle 3"/>
          <p:cNvSpPr/>
          <p:nvPr userDrawn="1"/>
        </p:nvSpPr>
        <p:spPr>
          <a:xfrm>
            <a:off x="5432665" y="-2"/>
            <a:ext cx="6782355" cy="6858002"/>
          </a:xfrm>
          <a:prstGeom prst="rect">
            <a:avLst/>
          </a:prstGeom>
          <a:solidFill>
            <a:srgbClr val="141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20">
            <a:extLst>
              <a:ext uri="{FF2B5EF4-FFF2-40B4-BE49-F238E27FC236}">
                <a16:creationId xmlns:a16="http://schemas.microsoft.com/office/drawing/2014/main" id="{87340A4E-F796-4C45-900F-9FD77029D5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9685"/>
          <a:stretch/>
        </p:blipFill>
        <p:spPr>
          <a:xfrm>
            <a:off x="0" y="288696"/>
            <a:ext cx="1110343" cy="803310"/>
          </a:xfrm>
          <a:prstGeom prst="rect">
            <a:avLst/>
          </a:prstGeom>
        </p:spPr>
      </p:pic>
      <p:sp>
        <p:nvSpPr>
          <p:cNvPr id="10" name="Content Placeholder 6"/>
          <p:cNvSpPr>
            <a:spLocks noGrp="1"/>
          </p:cNvSpPr>
          <p:nvPr>
            <p:ph sz="quarter" idx="10" hasCustomPrompt="1"/>
          </p:nvPr>
        </p:nvSpPr>
        <p:spPr>
          <a:xfrm>
            <a:off x="5723467" y="939799"/>
            <a:ext cx="6491553" cy="5270878"/>
          </a:xfrm>
        </p:spPr>
        <p:txBody>
          <a:bodyPr/>
          <a:lstStyle>
            <a:lvl1pPr>
              <a:defRPr sz="1200">
                <a:solidFill>
                  <a:srgbClr val="FFFFFF"/>
                </a:solidFill>
                <a:latin typeface="Courier New" panose="02070309020205020404" pitchFamily="49" charset="0"/>
                <a:cs typeface="Courier New" panose="02070309020205020404" pitchFamily="49" charset="0"/>
              </a:defRPr>
            </a:lvl1pPr>
            <a:lvl2pPr>
              <a:defRPr>
                <a:solidFill>
                  <a:srgbClr val="FFFFFF"/>
                </a:solidFill>
                <a:latin typeface="Courier New" panose="02070309020205020404" pitchFamily="49" charset="0"/>
                <a:cs typeface="Courier New" panose="02070309020205020404" pitchFamily="49" charset="0"/>
              </a:defRPr>
            </a:lvl2pPr>
            <a:lvl3pPr>
              <a:defRPr>
                <a:solidFill>
                  <a:srgbClr val="FFFFFF"/>
                </a:solidFill>
                <a:latin typeface="Courier New" panose="02070309020205020404" pitchFamily="49" charset="0"/>
                <a:cs typeface="Courier New" panose="02070309020205020404" pitchFamily="49" charset="0"/>
              </a:defRPr>
            </a:lvl3pPr>
            <a:lvl4pPr>
              <a:defRPr>
                <a:solidFill>
                  <a:srgbClr val="FFFFFF"/>
                </a:solidFill>
                <a:latin typeface="Courier New" panose="02070309020205020404" pitchFamily="49" charset="0"/>
                <a:cs typeface="Courier New" panose="02070309020205020404" pitchFamily="49" charset="0"/>
              </a:defRPr>
            </a:lvl4pPr>
            <a:lvl5pPr>
              <a:defRPr>
                <a:solidFill>
                  <a:srgbClr val="FFFFFF"/>
                </a:solidFill>
                <a:latin typeface="Courier New" panose="02070309020205020404" pitchFamily="49" charset="0"/>
                <a:cs typeface="Courier New" panose="02070309020205020404" pitchFamily="49" charset="0"/>
              </a:defRPr>
            </a:lvl5pPr>
          </a:lstStyle>
          <a:p>
            <a:pPr lvl="0"/>
            <a:r>
              <a:rPr lang="en-US" dirty="0"/>
              <a:t>Click to add code or </a:t>
            </a:r>
            <a:r>
              <a:rPr lang="en-US" dirty="0" err="1"/>
              <a:t>ScreenShot</a:t>
            </a:r>
            <a:r>
              <a:rPr lang="en-US" dirty="0"/>
              <a:t> here</a:t>
            </a:r>
          </a:p>
        </p:txBody>
      </p:sp>
      <p:sp>
        <p:nvSpPr>
          <p:cNvPr id="3" name="Rectangle 2"/>
          <p:cNvSpPr/>
          <p:nvPr userDrawn="1"/>
        </p:nvSpPr>
        <p:spPr>
          <a:xfrm>
            <a:off x="5432666" y="0"/>
            <a:ext cx="137229" cy="6858000"/>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1"/>
          </p:nvPr>
        </p:nvSpPr>
        <p:spPr>
          <a:xfrm>
            <a:off x="295804" y="1345671"/>
            <a:ext cx="4673600" cy="4865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495300" y="446148"/>
            <a:ext cx="4937364" cy="676597"/>
          </a:xfrm>
        </p:spPr>
        <p:txBody>
          <a:bodyPr/>
          <a:lstStyle/>
          <a:p>
            <a:r>
              <a:rPr lang="en-US" dirty="0">
                <a:latin typeface="Montserrat ExtraBold"/>
                <a:cs typeface="Arial" panose="020B0604020202020204" pitchFamily="34" charset="0"/>
              </a:rPr>
              <a:t>TITLE GOES HERE</a:t>
            </a:r>
            <a:endParaRPr lang="en-US" dirty="0">
              <a:latin typeface="Montserrat ExtraBold"/>
            </a:endParaRPr>
          </a:p>
        </p:txBody>
      </p:sp>
    </p:spTree>
    <p:extLst>
      <p:ext uri="{BB962C8B-B14F-4D97-AF65-F5344CB8AC3E}">
        <p14:creationId xmlns:p14="http://schemas.microsoft.com/office/powerpoint/2010/main" val="3572288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ext and Graphics/images">
    <p:bg>
      <p:bgPr>
        <a:solidFill>
          <a:srgbClr val="FFFFFF"/>
        </a:solidFill>
        <a:effectLst/>
      </p:bgPr>
    </p:bg>
    <p:spTree>
      <p:nvGrpSpPr>
        <p:cNvPr id="1" name=""/>
        <p:cNvGrpSpPr/>
        <p:nvPr/>
      </p:nvGrpSpPr>
      <p:grpSpPr>
        <a:xfrm>
          <a:off x="0" y="0"/>
          <a:ext cx="0" cy="0"/>
          <a:chOff x="0" y="0"/>
          <a:chExt cx="0" cy="0"/>
        </a:xfrm>
      </p:grpSpPr>
      <p:sp>
        <p:nvSpPr>
          <p:cNvPr id="7" name="Rectangle 6"/>
          <p:cNvSpPr/>
          <p:nvPr userDrawn="1"/>
        </p:nvSpPr>
        <p:spPr>
          <a:xfrm>
            <a:off x="1" y="-2"/>
            <a:ext cx="3746499"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203200" y="1721619"/>
            <a:ext cx="3200400" cy="2690863"/>
          </a:xfrm>
        </p:spPr>
        <p:txBody>
          <a:bodyPr anchor="ctr"/>
          <a:lstStyle>
            <a:lvl1pPr>
              <a:defRPr sz="3600" baseline="0">
                <a:latin typeface="Montserrat Extra Bold" panose="00000900000000000000" pitchFamily="50" charset="0"/>
              </a:defRPr>
            </a:lvl1pPr>
          </a:lstStyle>
          <a:p>
            <a:pPr lvl="0"/>
            <a:r>
              <a:rPr lang="en-US" dirty="0"/>
              <a:t>Title text goes here</a:t>
            </a:r>
          </a:p>
        </p:txBody>
      </p:sp>
      <p:sp>
        <p:nvSpPr>
          <p:cNvPr id="14" name="Text Placeholder 10"/>
          <p:cNvSpPr>
            <a:spLocks noGrp="1"/>
          </p:cNvSpPr>
          <p:nvPr>
            <p:ph type="body" sz="quarter" idx="11" hasCustomPrompt="1"/>
          </p:nvPr>
        </p:nvSpPr>
        <p:spPr>
          <a:xfrm>
            <a:off x="3968811" y="133221"/>
            <a:ext cx="5918200" cy="566672"/>
          </a:xfr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a:defRPr lang="en-US" sz="3200" dirty="0" smtClean="0">
                <a:solidFill>
                  <a:schemeClr val="tx1">
                    <a:lumMod val="75000"/>
                    <a:lumOff val="25000"/>
                  </a:schemeClr>
                </a:solidFill>
                <a:latin typeface="Calibri" panose="020F0502020204030204" pitchFamily="34" charset="0"/>
                <a:cs typeface="Calibri" panose="020F0502020204030204" pitchFamily="34" charset="0"/>
              </a:defRPr>
            </a:lvl1pPr>
          </a:lstStyle>
          <a:p>
            <a:pPr lvl="0">
              <a:buClr>
                <a:srgbClr val="016DC7"/>
              </a:buClr>
            </a:pPr>
            <a:r>
              <a:rPr lang="en-US" dirty="0"/>
              <a:t>Click to edit text </a:t>
            </a:r>
          </a:p>
        </p:txBody>
      </p:sp>
      <p:sp>
        <p:nvSpPr>
          <p:cNvPr id="6" name="Text Placeholder 5"/>
          <p:cNvSpPr>
            <a:spLocks noGrp="1"/>
          </p:cNvSpPr>
          <p:nvPr>
            <p:ph type="body" sz="quarter" idx="12" hasCustomPrompt="1"/>
          </p:nvPr>
        </p:nvSpPr>
        <p:spPr>
          <a:xfrm>
            <a:off x="3968811" y="1169169"/>
            <a:ext cx="7677089" cy="4964932"/>
          </a:xfrm>
        </p:spPr>
        <p:txBody>
          <a:bodyPr/>
          <a:lstStyle>
            <a:lvl1pPr marL="0" indent="0">
              <a:buFont typeface="Arial" panose="020B0604020202020204" pitchFamily="34" charset="0"/>
              <a:buNone/>
              <a:defRPr baseline="0"/>
            </a:lvl1pPr>
          </a:lstStyle>
          <a:p>
            <a:r>
              <a:rPr lang="en-US" dirty="0"/>
              <a:t>Click to add text. </a:t>
            </a:r>
          </a:p>
        </p:txBody>
      </p:sp>
    </p:spTree>
    <p:extLst>
      <p:ext uri="{BB962C8B-B14F-4D97-AF65-F5344CB8AC3E}">
        <p14:creationId xmlns:p14="http://schemas.microsoft.com/office/powerpoint/2010/main" val="402505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25" name="Freeform 5"/>
          <p:cNvSpPr>
            <a:spLocks/>
          </p:cNvSpPr>
          <p:nvPr userDrawn="1"/>
        </p:nvSpPr>
        <p:spPr bwMode="auto">
          <a:xfrm>
            <a:off x="2173649" y="3306967"/>
            <a:ext cx="4894827" cy="5449705"/>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76200">
            <a:solidFill>
              <a:srgbClr val="FFFFFF">
                <a:alpha val="30000"/>
              </a:srgbClr>
            </a:solid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5827" r="32905"/>
          <a:stretch/>
        </p:blipFill>
        <p:spPr>
          <a:xfrm>
            <a:off x="0" y="-2"/>
            <a:ext cx="3213100" cy="6858000"/>
          </a:xfrm>
          <a:prstGeom prst="rect">
            <a:avLst/>
          </a:prstGeom>
        </p:spPr>
      </p:pic>
      <p:sp>
        <p:nvSpPr>
          <p:cNvPr id="3" name="Rectangle 2"/>
          <p:cNvSpPr/>
          <p:nvPr userDrawn="1"/>
        </p:nvSpPr>
        <p:spPr>
          <a:xfrm>
            <a:off x="2565400" y="0"/>
            <a:ext cx="72692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7694108" y="0"/>
            <a:ext cx="449789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5"/>
          <p:cNvSpPr>
            <a:spLocks/>
          </p:cNvSpPr>
          <p:nvPr userDrawn="1"/>
        </p:nvSpPr>
        <p:spPr bwMode="auto">
          <a:xfrm>
            <a:off x="6991926" y="841971"/>
            <a:ext cx="2673294" cy="2976339"/>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6350">
            <a:solidFill>
              <a:schemeClr val="tx2"/>
            </a:solidFill>
          </a:ln>
        </p:spPr>
        <p:txBody>
          <a:bodyPr vert="horz" wrap="square" lIns="91440" tIns="45720" rIns="91440" bIns="45720" numCol="1" anchor="t" anchorCtr="0" compatLnSpc="1">
            <a:prstTxWarp prst="textNoShape">
              <a:avLst/>
            </a:prstTxWarp>
          </a:bodyPr>
          <a:lstStyle/>
          <a:p>
            <a:endParaRPr lang="en-US" dirty="0"/>
          </a:p>
        </p:txBody>
      </p:sp>
      <p:sp>
        <p:nvSpPr>
          <p:cNvPr id="7" name="Rectangle 6"/>
          <p:cNvSpPr/>
          <p:nvPr userDrawn="1"/>
        </p:nvSpPr>
        <p:spPr>
          <a:xfrm>
            <a:off x="2868313" y="-1"/>
            <a:ext cx="4217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327835" y="823656"/>
            <a:ext cx="3797386" cy="3357819"/>
          </a:xfrm>
        </p:spPr>
        <p:txBody>
          <a:bodyPr>
            <a:noAutofit/>
          </a:bodyPr>
          <a:lstStyle>
            <a:lvl1pPr>
              <a:defRPr sz="4200">
                <a:solidFill>
                  <a:schemeClr val="tx2"/>
                </a:solidFill>
              </a:defRPr>
            </a:lvl1pPr>
          </a:lstStyle>
          <a:p>
            <a:r>
              <a:rPr lang="en-US" sz="4200" b="1" dirty="0">
                <a:solidFill>
                  <a:schemeClr val="tx2"/>
                </a:solidFill>
                <a:latin typeface="Montserrat ExtraBold"/>
                <a:cs typeface="Calibri"/>
              </a:rPr>
              <a:t>BOOTCAMP TITLE</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GOES HERE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FOR TECH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AND DEV</a:t>
            </a:r>
          </a:p>
        </p:txBody>
      </p:sp>
      <p:sp>
        <p:nvSpPr>
          <p:cNvPr id="15" name="Text Placeholder 7"/>
          <p:cNvSpPr>
            <a:spLocks noGrp="1"/>
          </p:cNvSpPr>
          <p:nvPr>
            <p:ph type="body" sz="quarter" idx="13" hasCustomPrompt="1"/>
          </p:nvPr>
        </p:nvSpPr>
        <p:spPr>
          <a:xfrm>
            <a:off x="8413908" y="3606587"/>
            <a:ext cx="3778091" cy="914400"/>
          </a:xfrm>
        </p:spPr>
        <p:txBody>
          <a:bodyPr anchor="b"/>
          <a:lstStyle>
            <a:lvl1pPr>
              <a:defRPr sz="2800" b="1" baseline="0">
                <a:solidFill>
                  <a:srgbClr val="FFFFFF"/>
                </a:solidFill>
              </a:defRPr>
            </a:lvl1pPr>
          </a:lstStyle>
          <a:p>
            <a:pPr lvl="0"/>
            <a:r>
              <a:rPr lang="en-US" dirty="0"/>
              <a:t>Click to edit some text</a:t>
            </a:r>
          </a:p>
        </p:txBody>
      </p:sp>
      <p:sp>
        <p:nvSpPr>
          <p:cNvPr id="19" name="Text Placeholder 9"/>
          <p:cNvSpPr>
            <a:spLocks noGrp="1"/>
          </p:cNvSpPr>
          <p:nvPr>
            <p:ph type="body" sz="quarter" idx="14" hasCustomPrompt="1"/>
          </p:nvPr>
        </p:nvSpPr>
        <p:spPr>
          <a:xfrm>
            <a:off x="8413908" y="4719851"/>
            <a:ext cx="3466741"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
        <p:nvSpPr>
          <p:cNvPr id="21" name="Text Placeholder 9"/>
          <p:cNvSpPr>
            <a:spLocks noGrp="1"/>
          </p:cNvSpPr>
          <p:nvPr>
            <p:ph type="body" sz="quarter" idx="15" hasCustomPrompt="1"/>
          </p:nvPr>
        </p:nvSpPr>
        <p:spPr>
          <a:xfrm>
            <a:off x="9371937" y="1241292"/>
            <a:ext cx="2700338" cy="377905"/>
          </a:xfrm>
        </p:spPr>
        <p:txBody>
          <a:bodyPr anchor="ctr"/>
          <a:lstStyle>
            <a:lvl1pPr algn="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Presenter Name</a:t>
            </a:r>
          </a:p>
        </p:txBody>
      </p:sp>
    </p:spTree>
    <p:extLst>
      <p:ext uri="{BB962C8B-B14F-4D97-AF65-F5344CB8AC3E}">
        <p14:creationId xmlns:p14="http://schemas.microsoft.com/office/powerpoint/2010/main" val="184040775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25" name="Freeform 5"/>
          <p:cNvSpPr>
            <a:spLocks/>
          </p:cNvSpPr>
          <p:nvPr userDrawn="1"/>
        </p:nvSpPr>
        <p:spPr bwMode="auto">
          <a:xfrm>
            <a:off x="2173649" y="3306967"/>
            <a:ext cx="4894827" cy="5449705"/>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76200">
            <a:solidFill>
              <a:srgbClr val="FFFFFF">
                <a:alpha val="30000"/>
              </a:srgbClr>
            </a:solidFill>
          </a:ln>
        </p:spPr>
        <p:txBody>
          <a:bodyPr vert="horz" wrap="square" lIns="91440" tIns="45720" rIns="91440" bIns="45720" numCol="1" anchor="t" anchorCtr="0" compatLnSpc="1">
            <a:prstTxWarp prst="textNoShape">
              <a:avLst/>
            </a:prstTxWarp>
          </a:bodyPr>
          <a:lstStyle/>
          <a:p>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5827" r="32905"/>
          <a:stretch/>
        </p:blipFill>
        <p:spPr>
          <a:xfrm>
            <a:off x="0" y="-2"/>
            <a:ext cx="3213100" cy="6858000"/>
          </a:xfrm>
          <a:prstGeom prst="rect">
            <a:avLst/>
          </a:prstGeom>
        </p:spPr>
      </p:pic>
      <p:sp>
        <p:nvSpPr>
          <p:cNvPr id="3" name="Rectangle 2"/>
          <p:cNvSpPr/>
          <p:nvPr userDrawn="1"/>
        </p:nvSpPr>
        <p:spPr>
          <a:xfrm>
            <a:off x="2565400" y="0"/>
            <a:ext cx="72692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7694108" y="0"/>
            <a:ext cx="449789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5"/>
          <p:cNvSpPr>
            <a:spLocks/>
          </p:cNvSpPr>
          <p:nvPr userDrawn="1"/>
        </p:nvSpPr>
        <p:spPr bwMode="auto">
          <a:xfrm>
            <a:off x="6991926" y="841971"/>
            <a:ext cx="2673294" cy="2976339"/>
          </a:xfrm>
          <a:custGeom>
            <a:avLst/>
            <a:gdLst>
              <a:gd name="T0" fmla="*/ 0 w 2964"/>
              <a:gd name="T1" fmla="*/ 3020 h 3300"/>
              <a:gd name="T2" fmla="*/ 2 w 2964"/>
              <a:gd name="T3" fmla="*/ 3040 h 3300"/>
              <a:gd name="T4" fmla="*/ 6 w 2964"/>
              <a:gd name="T5" fmla="*/ 3078 h 3300"/>
              <a:gd name="T6" fmla="*/ 16 w 2964"/>
              <a:gd name="T7" fmla="*/ 3114 h 3300"/>
              <a:gd name="T8" fmla="*/ 32 w 2964"/>
              <a:gd name="T9" fmla="*/ 3148 h 3300"/>
              <a:gd name="T10" fmla="*/ 60 w 2964"/>
              <a:gd name="T11" fmla="*/ 3194 h 3300"/>
              <a:gd name="T12" fmla="*/ 112 w 2964"/>
              <a:gd name="T13" fmla="*/ 3244 h 3300"/>
              <a:gd name="T14" fmla="*/ 174 w 2964"/>
              <a:gd name="T15" fmla="*/ 3278 h 3300"/>
              <a:gd name="T16" fmla="*/ 242 w 2964"/>
              <a:gd name="T17" fmla="*/ 3298 h 3300"/>
              <a:gd name="T18" fmla="*/ 296 w 2964"/>
              <a:gd name="T19" fmla="*/ 3300 h 3300"/>
              <a:gd name="T20" fmla="*/ 332 w 2964"/>
              <a:gd name="T21" fmla="*/ 3296 h 3300"/>
              <a:gd name="T22" fmla="*/ 368 w 2964"/>
              <a:gd name="T23" fmla="*/ 3286 h 3300"/>
              <a:gd name="T24" fmla="*/ 404 w 2964"/>
              <a:gd name="T25" fmla="*/ 3272 h 3300"/>
              <a:gd name="T26" fmla="*/ 2838 w 2964"/>
              <a:gd name="T27" fmla="*/ 1868 h 3300"/>
              <a:gd name="T28" fmla="*/ 2854 w 2964"/>
              <a:gd name="T29" fmla="*/ 1858 h 3300"/>
              <a:gd name="T30" fmla="*/ 2894 w 2964"/>
              <a:gd name="T31" fmla="*/ 1826 h 3300"/>
              <a:gd name="T32" fmla="*/ 2932 w 2964"/>
              <a:gd name="T33" fmla="*/ 1772 h 3300"/>
              <a:gd name="T34" fmla="*/ 2956 w 2964"/>
              <a:gd name="T35" fmla="*/ 1714 h 3300"/>
              <a:gd name="T36" fmla="*/ 2964 w 2964"/>
              <a:gd name="T37" fmla="*/ 1650 h 3300"/>
              <a:gd name="T38" fmla="*/ 2956 w 2964"/>
              <a:gd name="T39" fmla="*/ 1588 h 3300"/>
              <a:gd name="T40" fmla="*/ 2932 w 2964"/>
              <a:gd name="T41" fmla="*/ 1528 h 3300"/>
              <a:gd name="T42" fmla="*/ 2894 w 2964"/>
              <a:gd name="T43" fmla="*/ 1474 h 3300"/>
              <a:gd name="T44" fmla="*/ 2854 w 2964"/>
              <a:gd name="T45" fmla="*/ 1442 h 3300"/>
              <a:gd name="T46" fmla="*/ 422 w 2964"/>
              <a:gd name="T47" fmla="*/ 38 h 3300"/>
              <a:gd name="T48" fmla="*/ 406 w 2964"/>
              <a:gd name="T49" fmla="*/ 28 h 3300"/>
              <a:gd name="T50" fmla="*/ 370 w 2964"/>
              <a:gd name="T51" fmla="*/ 14 h 3300"/>
              <a:gd name="T52" fmla="*/ 318 w 2964"/>
              <a:gd name="T53" fmla="*/ 2 h 3300"/>
              <a:gd name="T54" fmla="*/ 282 w 2964"/>
              <a:gd name="T55" fmla="*/ 0 h 3300"/>
              <a:gd name="T56" fmla="*/ 228 w 2964"/>
              <a:gd name="T57" fmla="*/ 4 h 3300"/>
              <a:gd name="T58" fmla="*/ 176 w 2964"/>
              <a:gd name="T59" fmla="*/ 20 h 3300"/>
              <a:gd name="T60" fmla="*/ 128 w 2964"/>
              <a:gd name="T61" fmla="*/ 46 h 3300"/>
              <a:gd name="T62" fmla="*/ 86 w 2964"/>
              <a:gd name="T63" fmla="*/ 78 h 3300"/>
              <a:gd name="T64" fmla="*/ 52 w 2964"/>
              <a:gd name="T65" fmla="*/ 120 h 3300"/>
              <a:gd name="T66" fmla="*/ 24 w 2964"/>
              <a:gd name="T67" fmla="*/ 168 h 3300"/>
              <a:gd name="T68" fmla="*/ 6 w 2964"/>
              <a:gd name="T69" fmla="*/ 222 h 3300"/>
              <a:gd name="T70" fmla="*/ 0 w 2964"/>
              <a:gd name="T71" fmla="*/ 280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4" h="3300">
                <a:moveTo>
                  <a:pt x="0" y="280"/>
                </a:moveTo>
                <a:lnTo>
                  <a:pt x="0" y="3020"/>
                </a:lnTo>
                <a:lnTo>
                  <a:pt x="0" y="3020"/>
                </a:lnTo>
                <a:lnTo>
                  <a:pt x="2" y="3040"/>
                </a:lnTo>
                <a:lnTo>
                  <a:pt x="4" y="3060"/>
                </a:lnTo>
                <a:lnTo>
                  <a:pt x="6" y="3078"/>
                </a:lnTo>
                <a:lnTo>
                  <a:pt x="12" y="3096"/>
                </a:lnTo>
                <a:lnTo>
                  <a:pt x="16" y="3114"/>
                </a:lnTo>
                <a:lnTo>
                  <a:pt x="24" y="3132"/>
                </a:lnTo>
                <a:lnTo>
                  <a:pt x="32" y="3148"/>
                </a:lnTo>
                <a:lnTo>
                  <a:pt x="40" y="3164"/>
                </a:lnTo>
                <a:lnTo>
                  <a:pt x="60" y="3194"/>
                </a:lnTo>
                <a:lnTo>
                  <a:pt x="84" y="3220"/>
                </a:lnTo>
                <a:lnTo>
                  <a:pt x="112" y="3244"/>
                </a:lnTo>
                <a:lnTo>
                  <a:pt x="142" y="3262"/>
                </a:lnTo>
                <a:lnTo>
                  <a:pt x="174" y="3278"/>
                </a:lnTo>
                <a:lnTo>
                  <a:pt x="206" y="3290"/>
                </a:lnTo>
                <a:lnTo>
                  <a:pt x="242" y="3298"/>
                </a:lnTo>
                <a:lnTo>
                  <a:pt x="278" y="3300"/>
                </a:lnTo>
                <a:lnTo>
                  <a:pt x="296" y="3300"/>
                </a:lnTo>
                <a:lnTo>
                  <a:pt x="314" y="3300"/>
                </a:lnTo>
                <a:lnTo>
                  <a:pt x="332" y="3296"/>
                </a:lnTo>
                <a:lnTo>
                  <a:pt x="350" y="3292"/>
                </a:lnTo>
                <a:lnTo>
                  <a:pt x="368" y="3286"/>
                </a:lnTo>
                <a:lnTo>
                  <a:pt x="386" y="3280"/>
                </a:lnTo>
                <a:lnTo>
                  <a:pt x="404" y="3272"/>
                </a:lnTo>
                <a:lnTo>
                  <a:pt x="422" y="3262"/>
                </a:lnTo>
                <a:lnTo>
                  <a:pt x="2838" y="1868"/>
                </a:lnTo>
                <a:lnTo>
                  <a:pt x="2838" y="1868"/>
                </a:lnTo>
                <a:lnTo>
                  <a:pt x="2854" y="1858"/>
                </a:lnTo>
                <a:lnTo>
                  <a:pt x="2868" y="1848"/>
                </a:lnTo>
                <a:lnTo>
                  <a:pt x="2894" y="1826"/>
                </a:lnTo>
                <a:lnTo>
                  <a:pt x="2914" y="1800"/>
                </a:lnTo>
                <a:lnTo>
                  <a:pt x="2932" y="1772"/>
                </a:lnTo>
                <a:lnTo>
                  <a:pt x="2946" y="1744"/>
                </a:lnTo>
                <a:lnTo>
                  <a:pt x="2956" y="1714"/>
                </a:lnTo>
                <a:lnTo>
                  <a:pt x="2962" y="1682"/>
                </a:lnTo>
                <a:lnTo>
                  <a:pt x="2964" y="1650"/>
                </a:lnTo>
                <a:lnTo>
                  <a:pt x="2962" y="1618"/>
                </a:lnTo>
                <a:lnTo>
                  <a:pt x="2956" y="1588"/>
                </a:lnTo>
                <a:lnTo>
                  <a:pt x="2946" y="1556"/>
                </a:lnTo>
                <a:lnTo>
                  <a:pt x="2932" y="1528"/>
                </a:lnTo>
                <a:lnTo>
                  <a:pt x="2914" y="1500"/>
                </a:lnTo>
                <a:lnTo>
                  <a:pt x="2894" y="1474"/>
                </a:lnTo>
                <a:lnTo>
                  <a:pt x="2868" y="1452"/>
                </a:lnTo>
                <a:lnTo>
                  <a:pt x="2854" y="1442"/>
                </a:lnTo>
                <a:lnTo>
                  <a:pt x="2838" y="1432"/>
                </a:lnTo>
                <a:lnTo>
                  <a:pt x="422" y="38"/>
                </a:lnTo>
                <a:lnTo>
                  <a:pt x="422" y="38"/>
                </a:lnTo>
                <a:lnTo>
                  <a:pt x="406" y="28"/>
                </a:lnTo>
                <a:lnTo>
                  <a:pt x="388" y="20"/>
                </a:lnTo>
                <a:lnTo>
                  <a:pt x="370" y="14"/>
                </a:lnTo>
                <a:lnTo>
                  <a:pt x="352" y="8"/>
                </a:lnTo>
                <a:lnTo>
                  <a:pt x="318" y="2"/>
                </a:lnTo>
                <a:lnTo>
                  <a:pt x="282" y="0"/>
                </a:lnTo>
                <a:lnTo>
                  <a:pt x="282" y="0"/>
                </a:lnTo>
                <a:lnTo>
                  <a:pt x="254" y="0"/>
                </a:lnTo>
                <a:lnTo>
                  <a:pt x="228" y="4"/>
                </a:lnTo>
                <a:lnTo>
                  <a:pt x="202" y="12"/>
                </a:lnTo>
                <a:lnTo>
                  <a:pt x="176" y="20"/>
                </a:lnTo>
                <a:lnTo>
                  <a:pt x="152" y="32"/>
                </a:lnTo>
                <a:lnTo>
                  <a:pt x="128" y="46"/>
                </a:lnTo>
                <a:lnTo>
                  <a:pt x="106" y="60"/>
                </a:lnTo>
                <a:lnTo>
                  <a:pt x="86" y="78"/>
                </a:lnTo>
                <a:lnTo>
                  <a:pt x="68" y="98"/>
                </a:lnTo>
                <a:lnTo>
                  <a:pt x="52" y="120"/>
                </a:lnTo>
                <a:lnTo>
                  <a:pt x="36" y="142"/>
                </a:lnTo>
                <a:lnTo>
                  <a:pt x="24" y="168"/>
                </a:lnTo>
                <a:lnTo>
                  <a:pt x="14" y="194"/>
                </a:lnTo>
                <a:lnTo>
                  <a:pt x="6" y="222"/>
                </a:lnTo>
                <a:lnTo>
                  <a:pt x="2" y="250"/>
                </a:lnTo>
                <a:lnTo>
                  <a:pt x="0" y="280"/>
                </a:lnTo>
                <a:close/>
              </a:path>
            </a:pathLst>
          </a:custGeom>
          <a:noFill/>
          <a:ln w="6350">
            <a:solidFill>
              <a:schemeClr val="tx2"/>
            </a:solidFill>
          </a:ln>
        </p:spPr>
        <p:txBody>
          <a:bodyPr vert="horz" wrap="square" lIns="91440" tIns="45720" rIns="91440" bIns="45720" numCol="1" anchor="t" anchorCtr="0" compatLnSpc="1">
            <a:prstTxWarp prst="textNoShape">
              <a:avLst/>
            </a:prstTxWarp>
          </a:bodyPr>
          <a:lstStyle/>
          <a:p>
            <a:endParaRPr lang="en-US" dirty="0"/>
          </a:p>
        </p:txBody>
      </p:sp>
      <p:sp>
        <p:nvSpPr>
          <p:cNvPr id="7" name="Rectangle 6"/>
          <p:cNvSpPr/>
          <p:nvPr userDrawn="1"/>
        </p:nvSpPr>
        <p:spPr>
          <a:xfrm>
            <a:off x="2868313" y="-1"/>
            <a:ext cx="4217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3">
            <a:extLst>
              <a:ext uri="{FF2B5EF4-FFF2-40B4-BE49-F238E27FC236}">
                <a16:creationId xmlns:a16="http://schemas.microsoft.com/office/drawing/2014/main" id="{C18A6A9C-1E41-BC46-8485-33636C7758FF}"/>
              </a:ext>
            </a:extLst>
          </p:cNvPr>
          <p:cNvSpPr>
            <a:spLocks noGrp="1"/>
          </p:cNvSpPr>
          <p:nvPr>
            <p:ph type="title" hasCustomPrompt="1"/>
          </p:nvPr>
        </p:nvSpPr>
        <p:spPr>
          <a:xfrm>
            <a:off x="3327835" y="823656"/>
            <a:ext cx="3797386" cy="3357819"/>
          </a:xfrm>
        </p:spPr>
        <p:txBody>
          <a:bodyPr>
            <a:noAutofit/>
          </a:bodyPr>
          <a:lstStyle>
            <a:lvl1pPr>
              <a:defRPr sz="4200">
                <a:solidFill>
                  <a:schemeClr val="tx2"/>
                </a:solidFill>
              </a:defRPr>
            </a:lvl1pPr>
          </a:lstStyle>
          <a:p>
            <a:r>
              <a:rPr lang="en-US" sz="4200" b="1" dirty="0">
                <a:solidFill>
                  <a:schemeClr val="tx2"/>
                </a:solidFill>
                <a:latin typeface="Montserrat ExtraBold"/>
                <a:cs typeface="Calibri"/>
              </a:rPr>
              <a:t>BOOTCAMP TITLE</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GOES HERE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FOR TECH </a:t>
            </a:r>
            <a:br>
              <a:rPr lang="en-US" sz="4200" b="1" dirty="0">
                <a:solidFill>
                  <a:schemeClr val="tx2"/>
                </a:solidFill>
                <a:latin typeface="Montserrat ExtraBold"/>
                <a:cs typeface="Calibri"/>
              </a:rPr>
            </a:br>
            <a:r>
              <a:rPr lang="en-US" sz="4200" b="1" dirty="0">
                <a:solidFill>
                  <a:schemeClr val="tx2"/>
                </a:solidFill>
                <a:latin typeface="Montserrat ExtraBold"/>
                <a:cs typeface="Calibri"/>
              </a:rPr>
              <a:t>AND DEV</a:t>
            </a:r>
          </a:p>
        </p:txBody>
      </p:sp>
      <p:sp>
        <p:nvSpPr>
          <p:cNvPr id="15" name="Text Placeholder 7"/>
          <p:cNvSpPr>
            <a:spLocks noGrp="1"/>
          </p:cNvSpPr>
          <p:nvPr>
            <p:ph type="body" sz="quarter" idx="13" hasCustomPrompt="1"/>
          </p:nvPr>
        </p:nvSpPr>
        <p:spPr>
          <a:xfrm>
            <a:off x="8413908" y="3606587"/>
            <a:ext cx="3778091" cy="914400"/>
          </a:xfrm>
        </p:spPr>
        <p:txBody>
          <a:bodyPr anchor="b"/>
          <a:lstStyle>
            <a:lvl1pPr>
              <a:defRPr sz="2800" b="1" baseline="0">
                <a:solidFill>
                  <a:srgbClr val="FFFFFF"/>
                </a:solidFill>
              </a:defRPr>
            </a:lvl1pPr>
          </a:lstStyle>
          <a:p>
            <a:pPr lvl="0"/>
            <a:r>
              <a:rPr lang="en-US" dirty="0"/>
              <a:t>Click to edit some text</a:t>
            </a:r>
          </a:p>
        </p:txBody>
      </p:sp>
      <p:sp>
        <p:nvSpPr>
          <p:cNvPr id="19" name="Text Placeholder 9"/>
          <p:cNvSpPr>
            <a:spLocks noGrp="1"/>
          </p:cNvSpPr>
          <p:nvPr>
            <p:ph type="body" sz="quarter" idx="14" hasCustomPrompt="1"/>
          </p:nvPr>
        </p:nvSpPr>
        <p:spPr>
          <a:xfrm>
            <a:off x="8413908" y="4719851"/>
            <a:ext cx="3466741" cy="914400"/>
          </a:xfrm>
        </p:spPr>
        <p:txBody>
          <a:bodyPr/>
          <a:lstStyle>
            <a:lvl1pP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Slide Title Text Goes Here. Lorem ipsum dolor sit </a:t>
            </a:r>
            <a:r>
              <a:rPr lang="en-US" sz="1600" dirty="0" err="1">
                <a:solidFill>
                  <a:srgbClr val="FFFFFF"/>
                </a:solidFill>
                <a:latin typeface="Calibri" panose="020F0502020204030204" pitchFamily="34" charset="0"/>
                <a:cs typeface="Calibri" panose="020F0502020204030204" pitchFamily="34" charset="0"/>
              </a:rPr>
              <a:t>amet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consectetur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adipiscing</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elit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sed</a:t>
            </a:r>
            <a:r>
              <a:rPr lang="en-US" sz="1600" dirty="0">
                <a:solidFill>
                  <a:srgbClr val="FFFFFF"/>
                </a:solidFill>
                <a:latin typeface="Calibri" panose="020F0502020204030204" pitchFamily="34" charset="0"/>
                <a:cs typeface="Calibri" panose="020F0502020204030204" pitchFamily="34" charset="0"/>
              </a:rPr>
              <a:t> do </a:t>
            </a:r>
            <a:r>
              <a:rPr lang="en-US" sz="1600" dirty="0" err="1">
                <a:solidFill>
                  <a:srgbClr val="FFFFFF"/>
                </a:solidFill>
                <a:latin typeface="Calibri" panose="020F0502020204030204" pitchFamily="34" charset="0"/>
                <a:cs typeface="Calibri" panose="020F0502020204030204" pitchFamily="34" charset="0"/>
              </a:rPr>
              <a:t>eiusmod</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tempor</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incididunt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ut</a:t>
            </a:r>
            <a:r>
              <a:rPr lang="en-US" sz="1600" dirty="0">
                <a:solidFill>
                  <a:srgbClr val="FFFFFF"/>
                </a:solidFill>
                <a:latin typeface="Calibri" panose="020F0502020204030204" pitchFamily="34" charset="0"/>
                <a:cs typeface="Calibri" panose="020F0502020204030204" pitchFamily="34" charset="0"/>
              </a:rPr>
              <a:t> </a:t>
            </a:r>
            <a:r>
              <a:rPr lang="en-US" sz="1600" dirty="0" err="1">
                <a:solidFill>
                  <a:srgbClr val="FFFFFF"/>
                </a:solidFill>
                <a:latin typeface="Calibri" panose="020F0502020204030204" pitchFamily="34" charset="0"/>
                <a:cs typeface="Calibri" panose="020F0502020204030204" pitchFamily="34" charset="0"/>
              </a:rPr>
              <a:t>labore</a:t>
            </a:r>
            <a:r>
              <a:rPr lang="en-US" sz="1600" dirty="0">
                <a:solidFill>
                  <a:srgbClr val="FFFFFF"/>
                </a:solidFill>
                <a:latin typeface="Calibri" panose="020F0502020204030204" pitchFamily="34" charset="0"/>
                <a:cs typeface="Calibri" panose="020F0502020204030204" pitchFamily="34" charset="0"/>
              </a:rPr>
              <a:t> et </a:t>
            </a:r>
            <a:r>
              <a:rPr lang="en-US" sz="1600" dirty="0" err="1">
                <a:solidFill>
                  <a:srgbClr val="FFFFFF"/>
                </a:solidFill>
                <a:latin typeface="Calibri" panose="020F0502020204030204" pitchFamily="34" charset="0"/>
                <a:cs typeface="Calibri" panose="020F0502020204030204" pitchFamily="34" charset="0"/>
              </a:rPr>
              <a:t>dolore</a:t>
            </a:r>
            <a:r>
              <a:rPr lang="en-US" sz="1600" dirty="0">
                <a:solidFill>
                  <a:srgbClr val="FFFFFF"/>
                </a:solidFill>
                <a:latin typeface="Calibri" panose="020F0502020204030204" pitchFamily="34" charset="0"/>
                <a:cs typeface="Calibri" panose="020F0502020204030204" pitchFamily="34" charset="0"/>
              </a:rPr>
              <a:t> magna </a:t>
            </a:r>
            <a:r>
              <a:rPr lang="en-US" sz="1600" dirty="0" err="1">
                <a:solidFill>
                  <a:srgbClr val="FFFFFF"/>
                </a:solidFill>
                <a:latin typeface="Calibri" panose="020F0502020204030204" pitchFamily="34" charset="0"/>
                <a:cs typeface="Calibri" panose="020F0502020204030204" pitchFamily="34" charset="0"/>
              </a:rPr>
              <a:t>aliqua</a:t>
            </a:r>
            <a:r>
              <a:rPr lang="en-US" sz="1600" dirty="0">
                <a:solidFill>
                  <a:srgbClr val="FFFFFF"/>
                </a:solidFill>
                <a:latin typeface="Calibri" panose="020F0502020204030204" pitchFamily="34" charset="0"/>
                <a:cs typeface="Calibri" panose="020F0502020204030204" pitchFamily="34" charset="0"/>
              </a:rPr>
              <a:t>.</a:t>
            </a:r>
          </a:p>
        </p:txBody>
      </p:sp>
      <p:sp>
        <p:nvSpPr>
          <p:cNvPr id="21" name="Text Placeholder 9"/>
          <p:cNvSpPr>
            <a:spLocks noGrp="1"/>
          </p:cNvSpPr>
          <p:nvPr>
            <p:ph type="body" sz="quarter" idx="15" hasCustomPrompt="1"/>
          </p:nvPr>
        </p:nvSpPr>
        <p:spPr>
          <a:xfrm>
            <a:off x="9371937" y="1241292"/>
            <a:ext cx="2700338" cy="377905"/>
          </a:xfrm>
        </p:spPr>
        <p:txBody>
          <a:bodyPr anchor="ctr"/>
          <a:lstStyle>
            <a:lvl1pPr algn="r">
              <a:defRPr sz="1800">
                <a:solidFill>
                  <a:srgbClr val="FFFFFF"/>
                </a:solidFill>
              </a:defRPr>
            </a:lvl1pPr>
          </a:lstStyle>
          <a:p>
            <a:r>
              <a:rPr lang="en-US" sz="1600" dirty="0">
                <a:solidFill>
                  <a:srgbClr val="FFFFFF"/>
                </a:solidFill>
                <a:latin typeface="Calibri" panose="020F0502020204030204" pitchFamily="34" charset="0"/>
                <a:cs typeface="Calibri" panose="020F0502020204030204" pitchFamily="34" charset="0"/>
              </a:rPr>
              <a:t>Presenter Name</a:t>
            </a:r>
          </a:p>
        </p:txBody>
      </p:sp>
    </p:spTree>
    <p:extLst>
      <p:ext uri="{BB962C8B-B14F-4D97-AF65-F5344CB8AC3E}">
        <p14:creationId xmlns:p14="http://schemas.microsoft.com/office/powerpoint/2010/main" val="3764082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B62F9-A2D7-AC4D-998C-3C27C9787436}"/>
              </a:ext>
            </a:extLst>
          </p:cNvPr>
          <p:cNvSpPr>
            <a:spLocks noGrp="1"/>
          </p:cNvSpPr>
          <p:nvPr>
            <p:ph type="title"/>
          </p:nvPr>
        </p:nvSpPr>
        <p:spPr>
          <a:xfrm>
            <a:off x="495300" y="446148"/>
            <a:ext cx="11201400" cy="676597"/>
          </a:xfrm>
          <a:prstGeom prst="rect">
            <a:avLst/>
          </a:prstGeom>
        </p:spPr>
        <p:txBody>
          <a:bodyPr vert="horz" lIns="0" tIns="45720" rIns="0" bIns="45720" rtlCol="0" anchor="t" anchorCtr="0">
            <a:normAutofit/>
          </a:bodyPr>
          <a:lstStyle/>
          <a:p>
            <a:r>
              <a:rPr lang="en-US"/>
              <a:t>CLICK TO EDIT MASTER TITLE STYLE</a:t>
            </a:r>
          </a:p>
        </p:txBody>
      </p:sp>
      <p:sp>
        <p:nvSpPr>
          <p:cNvPr id="26" name="Text Placeholder 2">
            <a:extLst>
              <a:ext uri="{FF2B5EF4-FFF2-40B4-BE49-F238E27FC236}">
                <a16:creationId xmlns:a16="http://schemas.microsoft.com/office/drawing/2014/main" id="{81979C1D-9509-884C-94F2-A960950F6D8A}"/>
              </a:ext>
            </a:extLst>
          </p:cNvPr>
          <p:cNvSpPr>
            <a:spLocks noGrp="1"/>
          </p:cNvSpPr>
          <p:nvPr>
            <p:ph type="body" idx="1"/>
          </p:nvPr>
        </p:nvSpPr>
        <p:spPr bwMode="auto">
          <a:xfrm>
            <a:off x="495300" y="1481575"/>
            <a:ext cx="11201400" cy="4720441"/>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128768"/>
      </p:ext>
    </p:extLst>
  </p:cSld>
  <p:clrMap bg1="lt1" tx1="dk1" bg2="lt2" tx2="dk2" accent1="accent1" accent2="accent2" accent3="accent3" accent4="accent4" accent5="accent5" accent6="accent6" hlink="hlink" folHlink="folHlink"/>
  <p:sldLayoutIdLst>
    <p:sldLayoutId id="2147483786" r:id="rId1"/>
    <p:sldLayoutId id="2147483662" r:id="rId2"/>
    <p:sldLayoutId id="2147483767" r:id="rId3"/>
    <p:sldLayoutId id="2147483783" r:id="rId4"/>
    <p:sldLayoutId id="2147483785" r:id="rId5"/>
    <p:sldLayoutId id="2147483790" r:id="rId6"/>
    <p:sldLayoutId id="2147483797" r:id="rId7"/>
    <p:sldLayoutId id="2147483818" r:id="rId8"/>
  </p:sldLayoutIdLst>
  <p:txStyles>
    <p:titleStyle>
      <a:lvl1pPr algn="l" defTabSz="914400" rtl="0" eaLnBrk="1" latinLnBrk="0" hangingPunct="1">
        <a:lnSpc>
          <a:spcPct val="90000"/>
        </a:lnSpc>
        <a:spcBef>
          <a:spcPct val="0"/>
        </a:spcBef>
        <a:buNone/>
        <a:defRPr sz="3600" b="1" i="0" kern="1200">
          <a:solidFill>
            <a:schemeClr val="tx1"/>
          </a:solidFill>
          <a:latin typeface="Montserrat Extra Bold" panose="00000900000000000000" pitchFamily="50" charset="0"/>
          <a:ea typeface="+mj-ea"/>
          <a:cs typeface="+mj-cs"/>
        </a:defRPr>
      </a:lvl1pPr>
    </p:titleStyle>
    <p:body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B62F9-A2D7-AC4D-998C-3C27C9787436}"/>
              </a:ext>
            </a:extLst>
          </p:cNvPr>
          <p:cNvSpPr>
            <a:spLocks noGrp="1"/>
          </p:cNvSpPr>
          <p:nvPr>
            <p:ph type="title"/>
          </p:nvPr>
        </p:nvSpPr>
        <p:spPr>
          <a:xfrm>
            <a:off x="495300" y="446148"/>
            <a:ext cx="11201400" cy="676597"/>
          </a:xfrm>
          <a:prstGeom prst="rect">
            <a:avLst/>
          </a:prstGeom>
        </p:spPr>
        <p:txBody>
          <a:bodyPr vert="horz" lIns="0" tIns="45720" rIns="0" bIns="45720" rtlCol="0" anchor="t" anchorCtr="0">
            <a:normAutofit/>
          </a:bodyPr>
          <a:lstStyle/>
          <a:p>
            <a:r>
              <a:rPr lang="en-US"/>
              <a:t>CLICK TO EDIT MASTER TITLE STYLE</a:t>
            </a:r>
          </a:p>
        </p:txBody>
      </p:sp>
      <p:sp>
        <p:nvSpPr>
          <p:cNvPr id="26" name="Text Placeholder 2">
            <a:extLst>
              <a:ext uri="{FF2B5EF4-FFF2-40B4-BE49-F238E27FC236}">
                <a16:creationId xmlns:a16="http://schemas.microsoft.com/office/drawing/2014/main" id="{81979C1D-9509-884C-94F2-A960950F6D8A}"/>
              </a:ext>
            </a:extLst>
          </p:cNvPr>
          <p:cNvSpPr>
            <a:spLocks noGrp="1"/>
          </p:cNvSpPr>
          <p:nvPr>
            <p:ph type="body" idx="1"/>
          </p:nvPr>
        </p:nvSpPr>
        <p:spPr bwMode="auto">
          <a:xfrm>
            <a:off x="495300" y="1481575"/>
            <a:ext cx="11201400" cy="47287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027952"/>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hf sldNum="0" hdr="0" ftr="0" dt="0"/>
  <p:txStyles>
    <p:titleStyle>
      <a:lvl1pPr algn="l" defTabSz="914400" rtl="0" eaLnBrk="1" latinLnBrk="0" hangingPunct="1">
        <a:lnSpc>
          <a:spcPct val="90000"/>
        </a:lnSpc>
        <a:spcBef>
          <a:spcPct val="0"/>
        </a:spcBef>
        <a:buNone/>
        <a:defRPr sz="3600" b="1" i="0" kern="1200">
          <a:solidFill>
            <a:schemeClr val="tx1"/>
          </a:solidFill>
          <a:latin typeface="Montserrat Extra Bold" panose="00000900000000000000" pitchFamily="50" charset="0"/>
          <a:ea typeface="+mj-ea"/>
          <a:cs typeface="+mj-cs"/>
        </a:defRPr>
      </a:lvl1pPr>
    </p:titleStyle>
    <p:body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skillsoft.sharepoint.com/:f:/s/LiveBootcamp/EpLxfKLCdDVIrwpLtf2slWIBr5HhMp9_OcBfCQIeDw45nA"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surveys.skillsoft.com/jfe/form/SV_41IdxchNR2umYi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27835" y="823656"/>
            <a:ext cx="4104324" cy="3357819"/>
          </a:xfrm>
        </p:spPr>
        <p:txBody>
          <a:bodyPr/>
          <a:lstStyle/>
          <a:p>
            <a:r>
              <a:rPr lang="en-US" sz="3600" dirty="0"/>
              <a:t>DATA LITERACY FOR ALL BOOTCAMP</a:t>
            </a:r>
          </a:p>
        </p:txBody>
      </p:sp>
      <p:sp>
        <p:nvSpPr>
          <p:cNvPr id="7" name="Text Placeholder 6"/>
          <p:cNvSpPr>
            <a:spLocks noGrp="1"/>
          </p:cNvSpPr>
          <p:nvPr>
            <p:ph type="body" sz="quarter" idx="13"/>
          </p:nvPr>
        </p:nvSpPr>
        <p:spPr/>
        <p:txBody>
          <a:bodyPr anchor="ctr"/>
          <a:lstStyle/>
          <a:p>
            <a:r>
              <a:rPr lang="en-US" dirty="0"/>
              <a:t>	</a:t>
            </a:r>
          </a:p>
        </p:txBody>
      </p:sp>
      <p:sp>
        <p:nvSpPr>
          <p:cNvPr id="9" name="Text Placeholder 8"/>
          <p:cNvSpPr>
            <a:spLocks noGrp="1"/>
          </p:cNvSpPr>
          <p:nvPr>
            <p:ph type="body" sz="quarter" idx="15"/>
          </p:nvPr>
        </p:nvSpPr>
        <p:spPr/>
        <p:txBody>
          <a:bodyPr/>
          <a:lstStyle/>
          <a:p>
            <a:r>
              <a:rPr lang="en-US" dirty="0"/>
              <a:t>Nicolas Fernandez Lopez </a:t>
            </a:r>
          </a:p>
        </p:txBody>
      </p:sp>
      <p:sp>
        <p:nvSpPr>
          <p:cNvPr id="10" name="TextBox 9">
            <a:extLst>
              <a:ext uri="{FF2B5EF4-FFF2-40B4-BE49-F238E27FC236}">
                <a16:creationId xmlns:a16="http://schemas.microsoft.com/office/drawing/2014/main" id="{0CFDE99C-51D5-4B73-9C18-6D052CB44460}"/>
              </a:ext>
            </a:extLst>
          </p:cNvPr>
          <p:cNvSpPr txBox="1"/>
          <p:nvPr/>
        </p:nvSpPr>
        <p:spPr>
          <a:xfrm>
            <a:off x="3327835" y="2819349"/>
            <a:ext cx="4344513" cy="1247649"/>
          </a:xfrm>
          <a:prstGeom prst="rect">
            <a:avLst/>
          </a:prstGeom>
          <a:noFill/>
        </p:spPr>
        <p:txBody>
          <a:bodyPr wrap="square">
            <a:spAutoFit/>
          </a:bodyPr>
          <a:lstStyle/>
          <a:p>
            <a:pPr marR="0" lvl="0" algn="l" defTabSz="914400" rtl="0" eaLnBrk="1" fontAlgn="auto" latinLnBrk="0" hangingPunct="1">
              <a:lnSpc>
                <a:spcPct val="110000"/>
              </a:lnSpc>
              <a:spcBef>
                <a:spcPts val="1000"/>
              </a:spcBef>
              <a:spcAft>
                <a:spcPts val="0"/>
              </a:spcAft>
              <a:buClr>
                <a:srgbClr val="DA3467"/>
              </a:buClr>
              <a:buSzTx/>
              <a:tabLst/>
              <a:defRPr/>
            </a:pPr>
            <a:r>
              <a:rPr kumimoji="0" lang="en-US" b="1" i="0" u="none" strike="noStrike" kern="1200" cap="none" spc="0" normalizeH="0" baseline="0" noProof="0" dirty="0">
                <a:ln>
                  <a:noFill/>
                </a:ln>
                <a:solidFill>
                  <a:srgbClr val="141C36"/>
                </a:solidFill>
                <a:effectLst/>
                <a:uLnTx/>
                <a:uFillTx/>
                <a:latin typeface="Calibri" panose="020F0502020204030204" pitchFamily="34" charset="0"/>
                <a:ea typeface="+mn-ea"/>
                <a:cs typeface="Calibri" panose="020F0502020204030204" pitchFamily="34" charset="0"/>
              </a:rPr>
              <a:t>January 25</a:t>
            </a:r>
            <a:r>
              <a:rPr kumimoji="0" lang="en-US" b="1" i="0" u="none" strike="noStrike" kern="1200" cap="none" spc="0" normalizeH="0" baseline="30000" noProof="0" dirty="0">
                <a:ln>
                  <a:noFill/>
                </a:ln>
                <a:solidFill>
                  <a:srgbClr val="141C36"/>
                </a:solidFill>
                <a:effectLst/>
                <a:uLnTx/>
                <a:uFillTx/>
                <a:latin typeface="Calibri" panose="020F0502020204030204" pitchFamily="34" charset="0"/>
                <a:ea typeface="+mn-ea"/>
                <a:cs typeface="Calibri" panose="020F0502020204030204" pitchFamily="34" charset="0"/>
              </a:rPr>
              <a:t>th</a:t>
            </a:r>
            <a:r>
              <a:rPr kumimoji="0" lang="en-US" b="1" i="0" u="none" strike="noStrike" kern="1200" cap="none" spc="0" normalizeH="0" baseline="0" noProof="0" dirty="0">
                <a:ln>
                  <a:noFill/>
                </a:ln>
                <a:solidFill>
                  <a:srgbClr val="141C36"/>
                </a:solidFill>
                <a:effectLst/>
                <a:uLnTx/>
                <a:uFillTx/>
                <a:latin typeface="Calibri" panose="020F0502020204030204" pitchFamily="34" charset="0"/>
                <a:ea typeface="+mn-ea"/>
                <a:cs typeface="Calibri" panose="020F0502020204030204" pitchFamily="34" charset="0"/>
              </a:rPr>
              <a:t> – January 28</a:t>
            </a:r>
            <a:r>
              <a:rPr kumimoji="0" lang="en-US" b="1" i="0" u="none" strike="noStrike" kern="1200" cap="none" spc="0" normalizeH="0" baseline="30000" noProof="0" dirty="0">
                <a:ln>
                  <a:noFill/>
                </a:ln>
                <a:solidFill>
                  <a:srgbClr val="141C36"/>
                </a:solidFill>
                <a:effectLst/>
                <a:uLnTx/>
                <a:uFillTx/>
                <a:latin typeface="Calibri" panose="020F0502020204030204" pitchFamily="34" charset="0"/>
                <a:ea typeface="+mn-ea"/>
                <a:cs typeface="Calibri" panose="020F0502020204030204" pitchFamily="34" charset="0"/>
              </a:rPr>
              <a:t>th</a:t>
            </a:r>
            <a:r>
              <a:rPr kumimoji="0" lang="en-US" b="1" i="0" u="none" strike="noStrike" kern="1200" cap="none" spc="0" normalizeH="0" baseline="0" noProof="0" dirty="0">
                <a:ln>
                  <a:noFill/>
                </a:ln>
                <a:solidFill>
                  <a:srgbClr val="141C36"/>
                </a:solidFill>
                <a:effectLst/>
                <a:uLnTx/>
                <a:uFillTx/>
                <a:latin typeface="Calibri" panose="020F0502020204030204" pitchFamily="34" charset="0"/>
                <a:ea typeface="+mn-ea"/>
                <a:cs typeface="Calibri" panose="020F0502020204030204" pitchFamily="34" charset="0"/>
              </a:rPr>
              <a:t> </a:t>
            </a:r>
          </a:p>
          <a:p>
            <a:pPr marR="0" lvl="0" algn="l" defTabSz="914400" rtl="0" eaLnBrk="1" fontAlgn="auto" latinLnBrk="0" hangingPunct="1">
              <a:lnSpc>
                <a:spcPct val="110000"/>
              </a:lnSpc>
              <a:spcBef>
                <a:spcPts val="1000"/>
              </a:spcBef>
              <a:spcAft>
                <a:spcPts val="0"/>
              </a:spcAft>
              <a:buClr>
                <a:srgbClr val="DA3467"/>
              </a:buClr>
              <a:buSzTx/>
              <a:tabLst/>
              <a:defRPr/>
            </a:pPr>
            <a:r>
              <a:rPr kumimoji="0" lang="en-US" b="1" i="0" u="none" strike="noStrike" kern="1200" cap="none" spc="0" normalizeH="0" baseline="0" noProof="0" dirty="0">
                <a:ln>
                  <a:noFill/>
                </a:ln>
                <a:solidFill>
                  <a:srgbClr val="141C36"/>
                </a:solidFill>
                <a:effectLst/>
                <a:uLnTx/>
                <a:uFillTx/>
                <a:latin typeface="Calibri" panose="020F0502020204030204" pitchFamily="34" charset="0"/>
                <a:ea typeface="+mn-ea"/>
                <a:cs typeface="Calibri" panose="020F0502020204030204" pitchFamily="34" charset="0"/>
              </a:rPr>
              <a:t>11:00 AM - 2:00 PM EST</a:t>
            </a:r>
          </a:p>
          <a:p>
            <a:pPr marR="0" lvl="0" algn="l" defTabSz="914400" rtl="0" eaLnBrk="1" fontAlgn="auto" latinLnBrk="0" hangingPunct="1">
              <a:lnSpc>
                <a:spcPct val="110000"/>
              </a:lnSpc>
              <a:spcBef>
                <a:spcPts val="1000"/>
              </a:spcBef>
              <a:spcAft>
                <a:spcPts val="0"/>
              </a:spcAft>
              <a:buClr>
                <a:srgbClr val="DA3467"/>
              </a:buClr>
              <a:buSzTx/>
              <a:tabLst/>
              <a:defRPr/>
            </a:pPr>
            <a:endParaRPr lang="en-US" b="1" dirty="0">
              <a:solidFill>
                <a:srgbClr val="141C36"/>
              </a:solidFill>
              <a:latin typeface="Calibri" panose="020F0502020204030204" pitchFamily="34" charset="0"/>
              <a:cs typeface="Calibri" panose="020F0502020204030204" pitchFamily="34" charset="0"/>
            </a:endParaRPr>
          </a:p>
        </p:txBody>
      </p:sp>
      <p:pic>
        <p:nvPicPr>
          <p:cNvPr id="1026" name="Picture 2" descr="Headshot photo">
            <a:extLst>
              <a:ext uri="{FF2B5EF4-FFF2-40B4-BE49-F238E27FC236}">
                <a16:creationId xmlns:a16="http://schemas.microsoft.com/office/drawing/2014/main" id="{A4FADA7E-47D8-4E7E-800A-31FD3C1E1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68" y="4824898"/>
            <a:ext cx="1499507" cy="14988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3D7FED-AF49-49BB-8783-95D261386117}"/>
              </a:ext>
            </a:extLst>
          </p:cNvPr>
          <p:cNvSpPr txBox="1"/>
          <p:nvPr/>
        </p:nvSpPr>
        <p:spPr>
          <a:xfrm>
            <a:off x="9677400" y="6323711"/>
            <a:ext cx="2590800" cy="369332"/>
          </a:xfrm>
          <a:prstGeom prst="rect">
            <a:avLst/>
          </a:prstGeom>
          <a:noFill/>
        </p:spPr>
        <p:txBody>
          <a:bodyPr wrap="square">
            <a:spAutoFit/>
          </a:bodyPr>
          <a:lstStyle/>
          <a:p>
            <a:r>
              <a:rPr lang="en-US" dirty="0">
                <a:solidFill>
                  <a:srgbClr val="FFFFFF"/>
                </a:solidFill>
              </a:rPr>
              <a:t>https://datasociety.com/</a:t>
            </a:r>
          </a:p>
        </p:txBody>
      </p:sp>
    </p:spTree>
    <p:extLst>
      <p:ext uri="{BB962C8B-B14F-4D97-AF65-F5344CB8AC3E}">
        <p14:creationId xmlns:p14="http://schemas.microsoft.com/office/powerpoint/2010/main" val="2954082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459653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idx="4294967295"/>
          </p:nvPr>
        </p:nvSpPr>
        <p:spPr>
          <a:xfrm>
            <a:off x="389963" y="430462"/>
            <a:ext cx="4076939" cy="613887"/>
          </a:xfrm>
        </p:spPr>
        <p:txBody>
          <a:bodyPr>
            <a:noAutofit/>
          </a:bodyPr>
          <a:lstStyle/>
          <a:p>
            <a:r>
              <a:rPr lang="en-US" dirty="0">
                <a:solidFill>
                  <a:srgbClr val="141C36"/>
                </a:solidFill>
                <a:latin typeface="Montserrat ExtraBold" panose="00000900000000000000" pitchFamily="2" charset="0"/>
              </a:rPr>
              <a:t>Presenters</a:t>
            </a:r>
          </a:p>
        </p:txBody>
      </p:sp>
      <p:pic>
        <p:nvPicPr>
          <p:cNvPr id="210" name="Picture Placeholder 33" descr="A smiling person in a blue shirt&#10;&#10;Description automatically generated">
            <a:extLst>
              <a:ext uri="{FF2B5EF4-FFF2-40B4-BE49-F238E27FC236}">
                <a16:creationId xmlns:a16="http://schemas.microsoft.com/office/drawing/2014/main" id="{583928F8-26F1-4978-BFD7-82D30E7F67D0}"/>
              </a:ext>
            </a:extLst>
          </p:cNvPr>
          <p:cNvPicPr>
            <a:picLocks noChangeAspect="1"/>
          </p:cNvPicPr>
          <p:nvPr/>
        </p:nvPicPr>
        <p:blipFill>
          <a:blip r:embed="rId3">
            <a:extLst>
              <a:ext uri="{28A0092B-C50C-407E-A947-70E740481C1C}">
                <a14:useLocalDpi xmlns:a14="http://schemas.microsoft.com/office/drawing/2010/main" val="0"/>
              </a:ext>
            </a:extLst>
          </a:blip>
          <a:srcRect t="28" b="28"/>
          <a:stretch>
            <a:fillRect/>
          </a:stretch>
        </p:blipFill>
        <p:spPr>
          <a:xfrm>
            <a:off x="866343" y="1044349"/>
            <a:ext cx="2863850" cy="2862263"/>
          </a:xfrm>
          <a:prstGeom prst="ellipse">
            <a:avLst/>
          </a:prstGeom>
          <a:ln>
            <a:noFill/>
          </a:ln>
          <a:effectLst>
            <a:softEdge rad="112500"/>
          </a:effectLst>
        </p:spPr>
      </p:pic>
      <p:sp>
        <p:nvSpPr>
          <p:cNvPr id="211" name="Text Placeholder 6">
            <a:extLst>
              <a:ext uri="{FF2B5EF4-FFF2-40B4-BE49-F238E27FC236}">
                <a16:creationId xmlns:a16="http://schemas.microsoft.com/office/drawing/2014/main" id="{45A24652-529A-477D-9703-11208B9AE4D6}"/>
              </a:ext>
            </a:extLst>
          </p:cNvPr>
          <p:cNvSpPr txBox="1">
            <a:spLocks/>
          </p:cNvSpPr>
          <p:nvPr/>
        </p:nvSpPr>
        <p:spPr bwMode="auto">
          <a:xfrm>
            <a:off x="5715000" y="1171518"/>
            <a:ext cx="5715000" cy="22815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solidFill>
                  <a:srgbClr val="141C36"/>
                </a:solidFill>
              </a:rPr>
              <a:t>Chris Keenan: </a:t>
            </a:r>
          </a:p>
          <a:p>
            <a:pPr lvl="1"/>
            <a:r>
              <a:rPr lang="en-US" sz="2800" dirty="0"/>
              <a:t>Host</a:t>
            </a:r>
          </a:p>
          <a:p>
            <a:pPr lvl="1"/>
            <a:r>
              <a:rPr lang="en-US" sz="2800" dirty="0"/>
              <a:t>Tech and Dev, Content Development Specialist</a:t>
            </a:r>
          </a:p>
        </p:txBody>
      </p:sp>
    </p:spTree>
    <p:extLst>
      <p:ext uri="{BB962C8B-B14F-4D97-AF65-F5344CB8AC3E}">
        <p14:creationId xmlns:p14="http://schemas.microsoft.com/office/powerpoint/2010/main" val="258563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459653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idx="4294967295"/>
          </p:nvPr>
        </p:nvSpPr>
        <p:spPr>
          <a:xfrm>
            <a:off x="389963" y="430462"/>
            <a:ext cx="4076939" cy="613887"/>
          </a:xfrm>
        </p:spPr>
        <p:txBody>
          <a:bodyPr>
            <a:noAutofit/>
          </a:bodyPr>
          <a:lstStyle/>
          <a:p>
            <a:r>
              <a:rPr lang="en-US" dirty="0">
                <a:solidFill>
                  <a:srgbClr val="141C36"/>
                </a:solidFill>
                <a:latin typeface="Montserrat ExtraBold" panose="00000900000000000000" pitchFamily="2" charset="0"/>
              </a:rPr>
              <a:t>Presenters</a:t>
            </a:r>
          </a:p>
        </p:txBody>
      </p:sp>
      <p:sp>
        <p:nvSpPr>
          <p:cNvPr id="211" name="Text Placeholder 6">
            <a:extLst>
              <a:ext uri="{FF2B5EF4-FFF2-40B4-BE49-F238E27FC236}">
                <a16:creationId xmlns:a16="http://schemas.microsoft.com/office/drawing/2014/main" id="{45A24652-529A-477D-9703-11208B9AE4D6}"/>
              </a:ext>
            </a:extLst>
          </p:cNvPr>
          <p:cNvSpPr txBox="1">
            <a:spLocks/>
          </p:cNvSpPr>
          <p:nvPr/>
        </p:nvSpPr>
        <p:spPr bwMode="auto">
          <a:xfrm>
            <a:off x="5791200" y="1044349"/>
            <a:ext cx="5867400" cy="465737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defTabSz="914400" rtl="0" eaLnBrk="1" latinLnBrk="0" hangingPunct="1">
              <a:lnSpc>
                <a:spcPct val="110000"/>
              </a:lnSpc>
              <a:spcBef>
                <a:spcPts val="1000"/>
              </a:spcBef>
              <a:buClr>
                <a:schemeClr val="tx2"/>
              </a:buClr>
              <a:buFont typeface="Arial" panose="020B0604020202020204" pitchFamily="34" charset="0"/>
              <a:buNone/>
              <a:defRPr sz="1800" b="0" i="0" kern="1200">
                <a:solidFill>
                  <a:schemeClr val="tx1"/>
                </a:solidFill>
                <a:latin typeface="+mn-lt"/>
                <a:ea typeface="+mn-ea"/>
                <a:cs typeface="+mn-cs"/>
              </a:defRPr>
            </a:lvl1pPr>
            <a:lvl2pPr marL="457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3pPr>
            <a:lvl4pPr marL="11430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4pPr>
            <a:lvl5pPr marL="1600200" indent="-228600" algn="l" defTabSz="914400" rtl="0" eaLnBrk="1" latinLnBrk="0" hangingPunct="1">
              <a:lnSpc>
                <a:spcPct val="110000"/>
              </a:lnSpc>
              <a:spcBef>
                <a:spcPts val="500"/>
              </a:spcBef>
              <a:buClr>
                <a:schemeClr val="tx2"/>
              </a:buClr>
              <a:buSzPct val="115000"/>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solidFill>
                  <a:srgbClr val="141C36"/>
                </a:solidFill>
              </a:rPr>
              <a:t> Nicolas Fernandez Lopez </a:t>
            </a:r>
          </a:p>
          <a:p>
            <a:pPr marL="457200" indent="-457200">
              <a:buFont typeface="Arial" panose="020B0604020202020204" pitchFamily="34" charset="0"/>
              <a:buChar char="•"/>
            </a:pPr>
            <a:r>
              <a:rPr lang="en-US" sz="2800" dirty="0">
                <a:solidFill>
                  <a:srgbClr val="141C36"/>
                </a:solidFill>
              </a:rPr>
              <a:t>Data Society</a:t>
            </a:r>
          </a:p>
          <a:p>
            <a:pPr marL="457200" indent="-457200">
              <a:buFont typeface="Arial" panose="020B0604020202020204" pitchFamily="34" charset="0"/>
              <a:buChar char="•"/>
            </a:pPr>
            <a:r>
              <a:rPr lang="en-US" sz="2800" dirty="0" err="1">
                <a:solidFill>
                  <a:srgbClr val="141C36"/>
                </a:solidFill>
              </a:rPr>
              <a:t>Servitelco</a:t>
            </a:r>
            <a:endParaRPr lang="en-US" sz="2800" dirty="0">
              <a:solidFill>
                <a:srgbClr val="141C36"/>
              </a:solidFill>
            </a:endParaRPr>
          </a:p>
          <a:p>
            <a:pPr marL="457200" indent="-457200">
              <a:buFont typeface="Arial" panose="020B0604020202020204" pitchFamily="34" charset="0"/>
              <a:buChar char="•"/>
            </a:pPr>
            <a:r>
              <a:rPr lang="en-US" sz="2400" dirty="0">
                <a:solidFill>
                  <a:srgbClr val="141C36"/>
                </a:solidFill>
              </a:rPr>
              <a:t>Founding partner of CEXIA</a:t>
            </a:r>
          </a:p>
          <a:p>
            <a:pPr marL="457200" indent="-457200">
              <a:buFont typeface="Arial" panose="020B0604020202020204" pitchFamily="34" charset="0"/>
              <a:buChar char="•"/>
            </a:pPr>
            <a:r>
              <a:rPr lang="en-US" sz="2800" dirty="0">
                <a:solidFill>
                  <a:srgbClr val="141C36"/>
                </a:solidFill>
              </a:rPr>
              <a:t>Facilitator of agile methodologies and DATA/AI workshops. </a:t>
            </a:r>
          </a:p>
        </p:txBody>
      </p:sp>
      <p:pic>
        <p:nvPicPr>
          <p:cNvPr id="6" name="Picture Placeholder 7">
            <a:extLst>
              <a:ext uri="{FF2B5EF4-FFF2-40B4-BE49-F238E27FC236}">
                <a16:creationId xmlns:a16="http://schemas.microsoft.com/office/drawing/2014/main" id="{4BBF4F7A-9814-4D44-8B69-321F2120894C}"/>
              </a:ext>
            </a:extLst>
          </p:cNvPr>
          <p:cNvPicPr>
            <a:picLocks noChangeAspect="1"/>
          </p:cNvPicPr>
          <p:nvPr/>
        </p:nvPicPr>
        <p:blipFill>
          <a:blip r:embed="rId3"/>
          <a:srcRect t="9712" b="9712"/>
          <a:stretch/>
        </p:blipFill>
        <p:spPr>
          <a:xfrm>
            <a:off x="636509" y="1192499"/>
            <a:ext cx="2863850" cy="2862263"/>
          </a:xfrm>
          <a:prstGeom prst="ellipse">
            <a:avLst/>
          </a:prstGeom>
        </p:spPr>
      </p:pic>
      <p:pic>
        <p:nvPicPr>
          <p:cNvPr id="2" name="Picture 2" descr="Headshot photo">
            <a:extLst>
              <a:ext uri="{FF2B5EF4-FFF2-40B4-BE49-F238E27FC236}">
                <a16:creationId xmlns:a16="http://schemas.microsoft.com/office/drawing/2014/main" id="{ADEBE383-6AFE-4C02-8B0E-D9C894109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582" y="4202912"/>
            <a:ext cx="1499507" cy="14988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B039D4-31D3-45D1-B53F-73E7A0A71AAB}"/>
              </a:ext>
            </a:extLst>
          </p:cNvPr>
          <p:cNvSpPr txBox="1"/>
          <p:nvPr/>
        </p:nvSpPr>
        <p:spPr>
          <a:xfrm>
            <a:off x="762000" y="5701725"/>
            <a:ext cx="2590800" cy="369332"/>
          </a:xfrm>
          <a:prstGeom prst="rect">
            <a:avLst/>
          </a:prstGeom>
          <a:noFill/>
        </p:spPr>
        <p:txBody>
          <a:bodyPr wrap="square">
            <a:spAutoFit/>
          </a:bodyPr>
          <a:lstStyle/>
          <a:p>
            <a:r>
              <a:rPr lang="en-US" dirty="0"/>
              <a:t>https://datasociety.com/</a:t>
            </a:r>
          </a:p>
        </p:txBody>
      </p:sp>
    </p:spTree>
    <p:extLst>
      <p:ext uri="{BB962C8B-B14F-4D97-AF65-F5344CB8AC3E}">
        <p14:creationId xmlns:p14="http://schemas.microsoft.com/office/powerpoint/2010/main" val="826683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Bootcamp Guide</a:t>
            </a:r>
          </a:p>
        </p:txBody>
      </p:sp>
      <p:sp>
        <p:nvSpPr>
          <p:cNvPr id="5" name="Text Placeholder 4">
            <a:extLst>
              <a:ext uri="{FF2B5EF4-FFF2-40B4-BE49-F238E27FC236}">
                <a16:creationId xmlns:a16="http://schemas.microsoft.com/office/drawing/2014/main" id="{79F724ED-AAF6-4AD1-A1E3-D01D66727D3E}"/>
              </a:ext>
            </a:extLst>
          </p:cNvPr>
          <p:cNvSpPr>
            <a:spLocks noGrp="1"/>
          </p:cNvSpPr>
          <p:nvPr>
            <p:ph type="body" sz="quarter" idx="12"/>
          </p:nvPr>
        </p:nvSpPr>
        <p:spPr/>
        <p:txBody>
          <a:bodyPr/>
          <a:lstStyle/>
          <a:p>
            <a:pPr marL="285750" indent="-285750"/>
            <a:r>
              <a:rPr lang="en-US" sz="2400" b="1" dirty="0">
                <a:solidFill>
                  <a:schemeClr val="tx1"/>
                </a:solidFill>
                <a:latin typeface="Calibri" panose="020F0502020204030204" pitchFamily="34" charset="0"/>
                <a:cs typeface="Calibri" panose="020F0502020204030204" pitchFamily="34" charset="0"/>
              </a:rPr>
              <a:t>Live Video Sessions</a:t>
            </a:r>
          </a:p>
          <a:p>
            <a:pPr marL="342900" indent="-3429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Tuesday to Friday 11:00 AM - 2:00 PM EST</a:t>
            </a:r>
          </a:p>
          <a:p>
            <a:r>
              <a:rPr lang="en-US" sz="2400" b="1" dirty="0">
                <a:solidFill>
                  <a:schemeClr val="tx1"/>
                </a:solidFill>
                <a:latin typeface="Calibri" panose="020F0502020204030204" pitchFamily="34" charset="0"/>
                <a:cs typeface="Calibri" panose="020F0502020204030204" pitchFamily="34" charset="0"/>
              </a:rPr>
              <a:t>Q&amp;A</a:t>
            </a:r>
          </a:p>
          <a:p>
            <a:pPr marL="342900" indent="-3429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Ask questions during session</a:t>
            </a:r>
          </a:p>
          <a:p>
            <a:pPr marL="342900" indent="-3429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Can post anonymously</a:t>
            </a:r>
          </a:p>
          <a:p>
            <a:pPr marL="342900" indent="-3429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Time reserved for Q&amp;A at the end of class </a:t>
            </a:r>
          </a:p>
          <a:p>
            <a:pPr marL="285750" indent="-285750"/>
            <a:r>
              <a:rPr lang="en-US" sz="2400" b="1" dirty="0">
                <a:solidFill>
                  <a:schemeClr val="tx1"/>
                </a:solidFill>
                <a:latin typeface="Calibri" panose="020F0502020204030204" pitchFamily="34" charset="0"/>
                <a:cs typeface="Calibri" panose="020F0502020204030204" pitchFamily="34" charset="0"/>
              </a:rPr>
              <a:t>Chat</a:t>
            </a:r>
          </a:p>
          <a:p>
            <a:pPr marL="342900" indent="-34290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Use to talk to each other </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Answer chat questions</a:t>
            </a:r>
            <a:endParaRPr lang="en-US" sz="2400" dirty="0">
              <a:solidFill>
                <a:schemeClr val="tx1"/>
              </a:solidFill>
              <a:latin typeface="Calibri" panose="020F0502020204030204" pitchFamily="34" charset="0"/>
              <a:cs typeface="Calibri" panose="020F0502020204030204" pitchFamily="34" charset="0"/>
            </a:endParaRPr>
          </a:p>
          <a:p>
            <a:pPr marL="285750" indent="-285750"/>
            <a:endParaRPr lang="en-US" sz="2000" b="1" dirty="0">
              <a:solidFill>
                <a:schemeClr val="tx1"/>
              </a:solidFill>
              <a:latin typeface="Calibri" panose="020F0502020204030204" pitchFamily="34" charset="0"/>
              <a:cs typeface="Calibri" panose="020F0502020204030204" pitchFamily="34" charset="0"/>
            </a:endParaRPr>
          </a:p>
          <a:p>
            <a:pPr marL="285750" indent="-285750"/>
            <a:endParaRPr lang="en-US" sz="2000" b="1" dirty="0">
              <a:latin typeface="Calibri" panose="020F0502020204030204" pitchFamily="34" charset="0"/>
              <a:cs typeface="Calibri" panose="020F0502020204030204" pitchFamily="34" charset="0"/>
            </a:endParaRPr>
          </a:p>
          <a:p>
            <a:pPr marL="285750" indent="-285750"/>
            <a:endParaRPr lang="en-US" sz="2000" b="1" dirty="0">
              <a:solidFill>
                <a:schemeClr val="tx1"/>
              </a:solidFill>
              <a:latin typeface="Calibri" panose="020F0502020204030204" pitchFamily="34" charset="0"/>
              <a:cs typeface="Calibri" panose="020F0502020204030204" pitchFamily="34" charset="0"/>
            </a:endParaRPr>
          </a:p>
          <a:p>
            <a:endParaRPr lang="en-US" b="1" dirty="0"/>
          </a:p>
        </p:txBody>
      </p:sp>
      <p:sp>
        <p:nvSpPr>
          <p:cNvPr id="3" name="Content Placeholder 1">
            <a:extLst>
              <a:ext uri="{FF2B5EF4-FFF2-40B4-BE49-F238E27FC236}">
                <a16:creationId xmlns:a16="http://schemas.microsoft.com/office/drawing/2014/main" id="{0A3EAE54-1ACD-471F-B758-BFD2C952779A}"/>
              </a:ext>
            </a:extLst>
          </p:cNvPr>
          <p:cNvSpPr txBox="1">
            <a:spLocks/>
          </p:cNvSpPr>
          <p:nvPr/>
        </p:nvSpPr>
        <p:spPr>
          <a:xfrm>
            <a:off x="3810000" y="990600"/>
            <a:ext cx="6324600" cy="4724400"/>
          </a:xfrm>
          <a:prstGeom prst="rect">
            <a:avLst/>
          </a:prstGeom>
        </p:spPr>
        <p:txBody>
          <a:bodyPr vert="horz" lIns="360000" tIns="45720" rIns="360000" bIns="45720" rtlCol="0">
            <a:normAutofit/>
          </a:bodyPr>
          <a:lstStyle>
            <a:lvl1pPr marL="180975" indent="-180975" algn="l" defTabSz="914400" rtl="0" eaLnBrk="1" latinLnBrk="0" hangingPunct="1">
              <a:spcBef>
                <a:spcPct val="20000"/>
              </a:spcBef>
              <a:buClr>
                <a:srgbClr val="0B425B"/>
              </a:buClr>
              <a:buFont typeface="Arial" panose="020B0604020202020204" pitchFamily="34" charset="0"/>
              <a:buChar char="•"/>
              <a:defRPr sz="1800" kern="1200">
                <a:solidFill>
                  <a:srgbClr val="0B425B"/>
                </a:solidFill>
                <a:latin typeface="+mn-lt"/>
                <a:ea typeface="+mn-ea"/>
                <a:cs typeface="Arial" panose="020B0604020202020204" pitchFamily="34" charset="0"/>
              </a:defRPr>
            </a:lvl1pPr>
            <a:lvl2pPr marL="361950" indent="-180975" algn="l" defTabSz="914400" rtl="0" eaLnBrk="1" latinLnBrk="0" hangingPunct="1">
              <a:spcBef>
                <a:spcPct val="20000"/>
              </a:spcBef>
              <a:buClr>
                <a:srgbClr val="0B425B"/>
              </a:buClr>
              <a:buFont typeface="Arial" panose="020B0604020202020204" pitchFamily="34" charset="0"/>
              <a:buChar char="•"/>
              <a:defRPr sz="1600" kern="1200">
                <a:solidFill>
                  <a:srgbClr val="0B425B"/>
                </a:solidFill>
                <a:latin typeface="+mn-lt"/>
                <a:ea typeface="+mn-ea"/>
                <a:cs typeface="Arial" panose="020B0604020202020204" pitchFamily="34" charset="0"/>
              </a:defRPr>
            </a:lvl2pPr>
            <a:lvl3pPr marL="542925" indent="-180975" algn="l" defTabSz="914400" rtl="0" eaLnBrk="1" latinLnBrk="0" hangingPunct="1">
              <a:spcBef>
                <a:spcPct val="20000"/>
              </a:spcBef>
              <a:buClr>
                <a:srgbClr val="0B425B"/>
              </a:buClr>
              <a:buFont typeface="Arial" panose="020B0604020202020204" pitchFamily="34" charset="0"/>
              <a:buChar char="•"/>
              <a:defRPr sz="1400" kern="1200">
                <a:solidFill>
                  <a:srgbClr val="0B425B"/>
                </a:solidFill>
                <a:latin typeface="+mn-lt"/>
                <a:ea typeface="+mn-ea"/>
                <a:cs typeface="Arial" panose="020B0604020202020204" pitchFamily="34" charset="0"/>
              </a:defRPr>
            </a:lvl3pPr>
            <a:lvl4pPr marL="714375" indent="-171450" algn="l" defTabSz="914400" rtl="0" eaLnBrk="1" latinLnBrk="0" hangingPunct="1">
              <a:spcBef>
                <a:spcPct val="20000"/>
              </a:spcBef>
              <a:buClr>
                <a:srgbClr val="0B425B"/>
              </a:buClr>
              <a:buFont typeface="Arial" panose="020B0604020202020204" pitchFamily="34" charset="0"/>
              <a:buChar char="•"/>
              <a:defRPr sz="1200" kern="1200">
                <a:solidFill>
                  <a:srgbClr val="0B425B"/>
                </a:solidFill>
                <a:latin typeface="+mn-lt"/>
                <a:ea typeface="+mn-ea"/>
                <a:cs typeface="Arial" panose="020B0604020202020204" pitchFamily="34" charset="0"/>
              </a:defRPr>
            </a:lvl4pPr>
            <a:lvl5pPr marL="990600" indent="-180975" algn="l" defTabSz="914400" rtl="0" eaLnBrk="1" latinLnBrk="0" hangingPunct="1">
              <a:spcBef>
                <a:spcPct val="20000"/>
              </a:spcBef>
              <a:buClr>
                <a:srgbClr val="0B425B"/>
              </a:buClr>
              <a:buFont typeface="Arial" panose="020B0604020202020204" pitchFamily="34" charset="0"/>
              <a:buChar char="•"/>
              <a:defRPr sz="1100" kern="1200">
                <a:solidFill>
                  <a:srgbClr val="0B425B"/>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61950" marR="0" lvl="1" indent="-180975" algn="l" defTabSz="914400" rtl="0" eaLnBrk="1" fontAlgn="auto" latinLnBrk="0" hangingPunct="1">
              <a:lnSpc>
                <a:spcPct val="100000"/>
              </a:lnSpc>
              <a:spcBef>
                <a:spcPct val="20000"/>
              </a:spcBef>
              <a:spcAft>
                <a:spcPts val="0"/>
              </a:spcAft>
              <a:buClr>
                <a:srgbClr val="0B425B"/>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B425B"/>
              </a:solidFill>
              <a:effectLst/>
              <a:uLnTx/>
              <a:uFillTx/>
              <a:latin typeface="Calibri"/>
              <a:ea typeface="+mn-ea"/>
              <a:cs typeface="Arial" panose="020B0604020202020204" pitchFamily="34" charset="0"/>
            </a:endParaRPr>
          </a:p>
          <a:p>
            <a:pPr marL="180975" marR="0" lvl="0" indent="-180975" algn="l" defTabSz="914400" rtl="0" eaLnBrk="1" fontAlgn="auto" latinLnBrk="0" hangingPunct="1">
              <a:lnSpc>
                <a:spcPct val="100000"/>
              </a:lnSpc>
              <a:spcBef>
                <a:spcPct val="20000"/>
              </a:spcBef>
              <a:spcAft>
                <a:spcPts val="0"/>
              </a:spcAft>
              <a:buClr>
                <a:srgbClr val="0B425B"/>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B425B"/>
              </a:solidFill>
              <a:effectLst/>
              <a:uLnTx/>
              <a:uFillTx/>
              <a:latin typeface="Calibri"/>
              <a:ea typeface="+mn-ea"/>
              <a:cs typeface="Arial" panose="020B0604020202020204" pitchFamily="34" charset="0"/>
            </a:endParaRPr>
          </a:p>
          <a:p>
            <a:pPr marL="180975" marR="0" lvl="0" indent="-180975" algn="l" defTabSz="914400" rtl="0" eaLnBrk="1" fontAlgn="auto" latinLnBrk="0" hangingPunct="1">
              <a:lnSpc>
                <a:spcPct val="100000"/>
              </a:lnSpc>
              <a:spcBef>
                <a:spcPct val="20000"/>
              </a:spcBef>
              <a:spcAft>
                <a:spcPts val="0"/>
              </a:spcAft>
              <a:buClr>
                <a:srgbClr val="0B425B"/>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B425B"/>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284461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Bootcamp Guide</a:t>
            </a:r>
          </a:p>
        </p:txBody>
      </p:sp>
      <p:sp>
        <p:nvSpPr>
          <p:cNvPr id="5" name="Text Placeholder 4">
            <a:extLst>
              <a:ext uri="{FF2B5EF4-FFF2-40B4-BE49-F238E27FC236}">
                <a16:creationId xmlns:a16="http://schemas.microsoft.com/office/drawing/2014/main" id="{FB1B93A2-5F17-4132-B575-076AB92EBE3D}"/>
              </a:ext>
            </a:extLst>
          </p:cNvPr>
          <p:cNvSpPr>
            <a:spLocks noGrp="1"/>
          </p:cNvSpPr>
          <p:nvPr>
            <p:ph type="body" sz="quarter" idx="12"/>
          </p:nvPr>
        </p:nvSpPr>
        <p:spPr>
          <a:xfrm>
            <a:off x="3962400" y="946534"/>
            <a:ext cx="7677089" cy="4964932"/>
          </a:xfrm>
        </p:spPr>
        <p:txBody>
          <a:bodyPr/>
          <a:lstStyle/>
          <a:p>
            <a:pPr marL="285750" indent="-285750"/>
            <a:r>
              <a:rPr lang="en-US" sz="2000" b="1" dirty="0">
                <a:solidFill>
                  <a:schemeClr val="tx1"/>
                </a:solidFill>
                <a:latin typeface="Calibri" panose="020F0502020204030204" pitchFamily="34" charset="0"/>
                <a:cs typeface="Calibri" panose="020F0502020204030204" pitchFamily="34" charset="0"/>
              </a:rPr>
              <a:t>Data Literacy for All Bootcamp Percipio Channel</a:t>
            </a:r>
          </a:p>
          <a:p>
            <a:pPr marL="66675"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Syllabus and class slides, supporting assets</a:t>
            </a:r>
          </a:p>
          <a:p>
            <a:pPr marL="66675"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Replay sessions</a:t>
            </a:r>
          </a:p>
          <a:p>
            <a:r>
              <a:rPr lang="en-US" sz="2000" b="1" dirty="0">
                <a:solidFill>
                  <a:schemeClr val="tx1"/>
                </a:solidFill>
                <a:latin typeface="Calibri" panose="020F0502020204030204" pitchFamily="34" charset="0"/>
                <a:cs typeface="Calibri" panose="020F0502020204030204" pitchFamily="34" charset="0"/>
              </a:rPr>
              <a:t>SharePoint </a:t>
            </a:r>
          </a:p>
          <a:p>
            <a:pPr marL="342900" indent="-342900" algn="l">
              <a:buFont typeface="Arial" panose="020B0604020202020204" pitchFamily="34" charset="0"/>
              <a:buChar char="•"/>
            </a:pPr>
            <a:r>
              <a:rPr lang="en-US" sz="2000" b="0" i="0" dirty="0">
                <a:effectLst/>
                <a:latin typeface="Segoe UI" panose="020B0502040204020203" pitchFamily="34" charset="0"/>
                <a:hlinkClick r:id="rId3"/>
              </a:rPr>
              <a:t>https://skillsoft.sharepoint.com/:f:/s/LiveBootcamp/EpLxfKLCdDVIrwpLtf2slWIBr5HhMp9_OcBfCQIeDw45nA</a:t>
            </a:r>
            <a:r>
              <a:rPr lang="en-US" sz="2000" b="0" i="0" dirty="0">
                <a:effectLst/>
                <a:latin typeface="Segoe UI" panose="020B0502040204020203" pitchFamily="34" charset="0"/>
              </a:rPr>
              <a:t> </a:t>
            </a:r>
          </a:p>
          <a:p>
            <a:pPr algn="l"/>
            <a:r>
              <a:rPr lang="en-US" sz="2000" b="1" dirty="0">
                <a:solidFill>
                  <a:schemeClr val="tx1"/>
                </a:solidFill>
                <a:latin typeface="Calibri" panose="020F0502020204030204" pitchFamily="34" charset="0"/>
                <a:cs typeface="Calibri" panose="020F0502020204030204" pitchFamily="34" charset="0"/>
              </a:rPr>
              <a:t>Survey</a:t>
            </a:r>
            <a:endParaRPr lang="en-US" sz="2000" dirty="0">
              <a:latin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0" i="0" dirty="0">
                <a:solidFill>
                  <a:srgbClr val="000000"/>
                </a:solidFill>
                <a:effectLst/>
                <a:latin typeface="72"/>
                <a:hlinkClick r:id="rId4"/>
              </a:rPr>
              <a:t>https://surveys.skillsoft.com/jfe/form/SV_41IdxchNR2umYiq</a:t>
            </a:r>
            <a:r>
              <a:rPr lang="en-US" sz="2000" b="0" i="0" dirty="0">
                <a:solidFill>
                  <a:srgbClr val="000000"/>
                </a:solidFill>
                <a:effectLst/>
                <a:latin typeface="72"/>
              </a:rPr>
              <a:t> </a:t>
            </a:r>
          </a:p>
          <a:p>
            <a:pPr algn="l"/>
            <a:r>
              <a:rPr lang="en-US" sz="2000" b="1" dirty="0"/>
              <a:t>Mentoring</a:t>
            </a:r>
          </a:p>
          <a:p>
            <a:pPr marL="342900" indent="-342900" algn="l">
              <a:buFont typeface="Arial" panose="020B0604020202020204" pitchFamily="34" charset="0"/>
              <a:buChar char="•"/>
            </a:pPr>
            <a:r>
              <a:rPr lang="en-US" sz="2000" dirty="0">
                <a:latin typeface="Segoe UI" panose="020B0502040204020203" pitchFamily="34" charset="0"/>
              </a:rPr>
              <a:t>m</a:t>
            </a:r>
            <a:r>
              <a:rPr lang="en-US" sz="2000" b="0" i="0" dirty="0">
                <a:effectLst/>
                <a:latin typeface="Segoe UI" panose="020B0502040204020203" pitchFamily="34" charset="0"/>
              </a:rPr>
              <a:t>entoring@skillsoft.com</a:t>
            </a:r>
          </a:p>
        </p:txBody>
      </p:sp>
    </p:spTree>
    <p:extLst>
      <p:ext uri="{BB962C8B-B14F-4D97-AF65-F5344CB8AC3E}">
        <p14:creationId xmlns:p14="http://schemas.microsoft.com/office/powerpoint/2010/main" val="1854156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27835" y="823656"/>
            <a:ext cx="4104324" cy="3357819"/>
          </a:xfrm>
        </p:spPr>
        <p:txBody>
          <a:bodyPr/>
          <a:lstStyle/>
          <a:p>
            <a:r>
              <a:rPr lang="en-US" sz="3600" dirty="0"/>
              <a:t>DATA LITERACY FOR ALL BOOTCAMP</a:t>
            </a:r>
          </a:p>
        </p:txBody>
      </p:sp>
      <p:sp>
        <p:nvSpPr>
          <p:cNvPr id="7" name="Text Placeholder 6"/>
          <p:cNvSpPr>
            <a:spLocks noGrp="1"/>
          </p:cNvSpPr>
          <p:nvPr>
            <p:ph type="body" sz="quarter" idx="13"/>
          </p:nvPr>
        </p:nvSpPr>
        <p:spPr/>
        <p:txBody>
          <a:bodyPr anchor="ctr"/>
          <a:lstStyle/>
          <a:p>
            <a:r>
              <a:rPr lang="en-US" dirty="0"/>
              <a:t>	</a:t>
            </a:r>
          </a:p>
        </p:txBody>
      </p:sp>
      <p:sp>
        <p:nvSpPr>
          <p:cNvPr id="9" name="Text Placeholder 8"/>
          <p:cNvSpPr>
            <a:spLocks noGrp="1"/>
          </p:cNvSpPr>
          <p:nvPr>
            <p:ph type="body" sz="quarter" idx="15"/>
          </p:nvPr>
        </p:nvSpPr>
        <p:spPr/>
        <p:txBody>
          <a:bodyPr/>
          <a:lstStyle/>
          <a:p>
            <a:r>
              <a:rPr lang="en-US" dirty="0"/>
              <a:t>Nicolas Fernandez Lopez </a:t>
            </a:r>
          </a:p>
        </p:txBody>
      </p:sp>
      <p:sp>
        <p:nvSpPr>
          <p:cNvPr id="10" name="TextBox 9">
            <a:extLst>
              <a:ext uri="{FF2B5EF4-FFF2-40B4-BE49-F238E27FC236}">
                <a16:creationId xmlns:a16="http://schemas.microsoft.com/office/drawing/2014/main" id="{0CFDE99C-51D5-4B73-9C18-6D052CB44460}"/>
              </a:ext>
            </a:extLst>
          </p:cNvPr>
          <p:cNvSpPr txBox="1"/>
          <p:nvPr/>
        </p:nvSpPr>
        <p:spPr>
          <a:xfrm>
            <a:off x="3327835" y="2819349"/>
            <a:ext cx="4344513" cy="1247649"/>
          </a:xfrm>
          <a:prstGeom prst="rect">
            <a:avLst/>
          </a:prstGeom>
          <a:noFill/>
        </p:spPr>
        <p:txBody>
          <a:bodyPr wrap="square">
            <a:spAutoFit/>
          </a:bodyPr>
          <a:lstStyle/>
          <a:p>
            <a:pPr marR="0" lvl="0" algn="l" defTabSz="914400" rtl="0" eaLnBrk="1" fontAlgn="auto" latinLnBrk="0" hangingPunct="1">
              <a:lnSpc>
                <a:spcPct val="110000"/>
              </a:lnSpc>
              <a:spcBef>
                <a:spcPts val="1000"/>
              </a:spcBef>
              <a:spcAft>
                <a:spcPts val="0"/>
              </a:spcAft>
              <a:buClr>
                <a:srgbClr val="DA3467"/>
              </a:buClr>
              <a:buSzTx/>
              <a:tabLst/>
              <a:defRPr/>
            </a:pPr>
            <a:r>
              <a:rPr kumimoji="0" lang="en-US" b="1" i="0" u="none" strike="noStrike" kern="1200" cap="none" spc="0" normalizeH="0" baseline="0" noProof="0" dirty="0">
                <a:ln>
                  <a:noFill/>
                </a:ln>
                <a:solidFill>
                  <a:srgbClr val="141C36"/>
                </a:solidFill>
                <a:effectLst/>
                <a:uLnTx/>
                <a:uFillTx/>
                <a:latin typeface="Calibri" panose="020F0502020204030204" pitchFamily="34" charset="0"/>
                <a:ea typeface="+mn-ea"/>
                <a:cs typeface="Calibri" panose="020F0502020204030204" pitchFamily="34" charset="0"/>
              </a:rPr>
              <a:t>January 25</a:t>
            </a:r>
            <a:r>
              <a:rPr kumimoji="0" lang="en-US" b="1" i="0" u="none" strike="noStrike" kern="1200" cap="none" spc="0" normalizeH="0" baseline="30000" noProof="0" dirty="0">
                <a:ln>
                  <a:noFill/>
                </a:ln>
                <a:solidFill>
                  <a:srgbClr val="141C36"/>
                </a:solidFill>
                <a:effectLst/>
                <a:uLnTx/>
                <a:uFillTx/>
                <a:latin typeface="Calibri" panose="020F0502020204030204" pitchFamily="34" charset="0"/>
                <a:ea typeface="+mn-ea"/>
                <a:cs typeface="Calibri" panose="020F0502020204030204" pitchFamily="34" charset="0"/>
              </a:rPr>
              <a:t>th</a:t>
            </a:r>
            <a:r>
              <a:rPr kumimoji="0" lang="en-US" b="1" i="0" u="none" strike="noStrike" kern="1200" cap="none" spc="0" normalizeH="0" baseline="0" noProof="0" dirty="0">
                <a:ln>
                  <a:noFill/>
                </a:ln>
                <a:solidFill>
                  <a:srgbClr val="141C36"/>
                </a:solidFill>
                <a:effectLst/>
                <a:uLnTx/>
                <a:uFillTx/>
                <a:latin typeface="Calibri" panose="020F0502020204030204" pitchFamily="34" charset="0"/>
                <a:ea typeface="+mn-ea"/>
                <a:cs typeface="Calibri" panose="020F0502020204030204" pitchFamily="34" charset="0"/>
              </a:rPr>
              <a:t> – January 28</a:t>
            </a:r>
            <a:r>
              <a:rPr kumimoji="0" lang="en-US" b="1" i="0" u="none" strike="noStrike" kern="1200" cap="none" spc="0" normalizeH="0" baseline="30000" noProof="0" dirty="0">
                <a:ln>
                  <a:noFill/>
                </a:ln>
                <a:solidFill>
                  <a:srgbClr val="141C36"/>
                </a:solidFill>
                <a:effectLst/>
                <a:uLnTx/>
                <a:uFillTx/>
                <a:latin typeface="Calibri" panose="020F0502020204030204" pitchFamily="34" charset="0"/>
                <a:ea typeface="+mn-ea"/>
                <a:cs typeface="Calibri" panose="020F0502020204030204" pitchFamily="34" charset="0"/>
              </a:rPr>
              <a:t>th</a:t>
            </a:r>
            <a:r>
              <a:rPr kumimoji="0" lang="en-US" b="1" i="0" u="none" strike="noStrike" kern="1200" cap="none" spc="0" normalizeH="0" baseline="0" noProof="0" dirty="0">
                <a:ln>
                  <a:noFill/>
                </a:ln>
                <a:solidFill>
                  <a:srgbClr val="141C36"/>
                </a:solidFill>
                <a:effectLst/>
                <a:uLnTx/>
                <a:uFillTx/>
                <a:latin typeface="Calibri" panose="020F0502020204030204" pitchFamily="34" charset="0"/>
                <a:ea typeface="+mn-ea"/>
                <a:cs typeface="Calibri" panose="020F0502020204030204" pitchFamily="34" charset="0"/>
              </a:rPr>
              <a:t> </a:t>
            </a:r>
          </a:p>
          <a:p>
            <a:pPr marR="0" lvl="0" algn="l" defTabSz="914400" rtl="0" eaLnBrk="1" fontAlgn="auto" latinLnBrk="0" hangingPunct="1">
              <a:lnSpc>
                <a:spcPct val="110000"/>
              </a:lnSpc>
              <a:spcBef>
                <a:spcPts val="1000"/>
              </a:spcBef>
              <a:spcAft>
                <a:spcPts val="0"/>
              </a:spcAft>
              <a:buClr>
                <a:srgbClr val="DA3467"/>
              </a:buClr>
              <a:buSzTx/>
              <a:tabLst/>
              <a:defRPr/>
            </a:pPr>
            <a:r>
              <a:rPr kumimoji="0" lang="en-US" b="1" i="0" u="none" strike="noStrike" kern="1200" cap="none" spc="0" normalizeH="0" baseline="0" noProof="0" dirty="0">
                <a:ln>
                  <a:noFill/>
                </a:ln>
                <a:solidFill>
                  <a:srgbClr val="141C36"/>
                </a:solidFill>
                <a:effectLst/>
                <a:uLnTx/>
                <a:uFillTx/>
                <a:latin typeface="Calibri" panose="020F0502020204030204" pitchFamily="34" charset="0"/>
                <a:ea typeface="+mn-ea"/>
                <a:cs typeface="Calibri" panose="020F0502020204030204" pitchFamily="34" charset="0"/>
              </a:rPr>
              <a:t>11:00 AM - 2:00 PM EST</a:t>
            </a:r>
          </a:p>
          <a:p>
            <a:pPr marR="0" lvl="0" algn="l" defTabSz="914400" rtl="0" eaLnBrk="1" fontAlgn="auto" latinLnBrk="0" hangingPunct="1">
              <a:lnSpc>
                <a:spcPct val="110000"/>
              </a:lnSpc>
              <a:spcBef>
                <a:spcPts val="1000"/>
              </a:spcBef>
              <a:spcAft>
                <a:spcPts val="0"/>
              </a:spcAft>
              <a:buClr>
                <a:srgbClr val="DA3467"/>
              </a:buClr>
              <a:buSzTx/>
              <a:tabLst/>
              <a:defRPr/>
            </a:pPr>
            <a:endParaRPr lang="en-US" b="1" dirty="0">
              <a:solidFill>
                <a:srgbClr val="141C36"/>
              </a:solidFill>
              <a:latin typeface="Calibri" panose="020F0502020204030204" pitchFamily="34" charset="0"/>
              <a:cs typeface="Calibri" panose="020F0502020204030204" pitchFamily="34" charset="0"/>
            </a:endParaRPr>
          </a:p>
        </p:txBody>
      </p:sp>
      <p:pic>
        <p:nvPicPr>
          <p:cNvPr id="1026" name="Picture 2" descr="Headshot photo">
            <a:extLst>
              <a:ext uri="{FF2B5EF4-FFF2-40B4-BE49-F238E27FC236}">
                <a16:creationId xmlns:a16="http://schemas.microsoft.com/office/drawing/2014/main" id="{A4FADA7E-47D8-4E7E-800A-31FD3C1E1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68" y="4824898"/>
            <a:ext cx="1499507" cy="14988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3D7FED-AF49-49BB-8783-95D261386117}"/>
              </a:ext>
            </a:extLst>
          </p:cNvPr>
          <p:cNvSpPr txBox="1"/>
          <p:nvPr/>
        </p:nvSpPr>
        <p:spPr>
          <a:xfrm>
            <a:off x="9677400" y="6323711"/>
            <a:ext cx="2590800" cy="369332"/>
          </a:xfrm>
          <a:prstGeom prst="rect">
            <a:avLst/>
          </a:prstGeom>
          <a:noFill/>
        </p:spPr>
        <p:txBody>
          <a:bodyPr wrap="square">
            <a:spAutoFit/>
          </a:bodyPr>
          <a:lstStyle/>
          <a:p>
            <a:r>
              <a:rPr lang="en-US" dirty="0">
                <a:solidFill>
                  <a:srgbClr val="FFFFFF"/>
                </a:solidFill>
              </a:rPr>
              <a:t>https://datasociety.com/</a:t>
            </a:r>
          </a:p>
        </p:txBody>
      </p:sp>
    </p:spTree>
    <p:extLst>
      <p:ext uri="{BB962C8B-B14F-4D97-AF65-F5344CB8AC3E}">
        <p14:creationId xmlns:p14="http://schemas.microsoft.com/office/powerpoint/2010/main" val="1711922297"/>
      </p:ext>
    </p:extLst>
  </p:cSld>
  <p:clrMapOvr>
    <a:masterClrMapping/>
  </p:clrMapOvr>
</p:sld>
</file>

<file path=ppt/theme/theme1.xml><?xml version="1.0" encoding="utf-8"?>
<a:theme xmlns:a="http://schemas.openxmlformats.org/drawingml/2006/main" name="Office Theme">
  <a:themeElements>
    <a:clrScheme name="Custom 15">
      <a:dk1>
        <a:srgbClr val="141C36"/>
      </a:dk1>
      <a:lt1>
        <a:srgbClr val="E9E8DE"/>
      </a:lt1>
      <a:dk2>
        <a:srgbClr val="DA3467"/>
      </a:dk2>
      <a:lt2>
        <a:srgbClr val="F0AE43"/>
      </a:lt2>
      <a:accent1>
        <a:srgbClr val="DA5835"/>
      </a:accent1>
      <a:accent2>
        <a:srgbClr val="4CA3D9"/>
      </a:accent2>
      <a:accent3>
        <a:srgbClr val="424590"/>
      </a:accent3>
      <a:accent4>
        <a:srgbClr val="2B1141"/>
      </a:accent4>
      <a:accent5>
        <a:srgbClr val="E9E8DE"/>
      </a:accent5>
      <a:accent6>
        <a:srgbClr val="141C36"/>
      </a:accent6>
      <a:hlink>
        <a:srgbClr val="DA3366"/>
      </a:hlink>
      <a:folHlink>
        <a:srgbClr val="F0AE4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5">
      <a:dk1>
        <a:srgbClr val="141C36"/>
      </a:dk1>
      <a:lt1>
        <a:srgbClr val="E9E8DE"/>
      </a:lt1>
      <a:dk2>
        <a:srgbClr val="DA3467"/>
      </a:dk2>
      <a:lt2>
        <a:srgbClr val="F0AE43"/>
      </a:lt2>
      <a:accent1>
        <a:srgbClr val="DA5835"/>
      </a:accent1>
      <a:accent2>
        <a:srgbClr val="4CA3D9"/>
      </a:accent2>
      <a:accent3>
        <a:srgbClr val="424590"/>
      </a:accent3>
      <a:accent4>
        <a:srgbClr val="2B1141"/>
      </a:accent4>
      <a:accent5>
        <a:srgbClr val="E9E8DE"/>
      </a:accent5>
      <a:accent6>
        <a:srgbClr val="141C36"/>
      </a:accent6>
      <a:hlink>
        <a:srgbClr val="DA3366"/>
      </a:hlink>
      <a:folHlink>
        <a:srgbClr val="F0AE42"/>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604578BAD8E046BEA6A6953A355B7D" ma:contentTypeVersion="87" ma:contentTypeDescription="Create a new document." ma:contentTypeScope="" ma:versionID="d8ec8d0a42e72a49589665c52193c311">
  <xsd:schema xmlns:xsd="http://www.w3.org/2001/XMLSchema" xmlns:xs="http://www.w3.org/2001/XMLSchema" xmlns:p="http://schemas.microsoft.com/office/2006/metadata/properties" xmlns:ns2="49f45eef-902e-4121-abb0-1efe2a4305cb" xmlns:ns3="d72133df-ddc6-45fd-ab4e-f14db011aa40" targetNamespace="http://schemas.microsoft.com/office/2006/metadata/properties" ma:root="true" ma:fieldsID="5f7a54f797622517f4db7277be188e99" ns2:_="" ns3:_="">
    <xsd:import namespace="49f45eef-902e-4121-abb0-1efe2a4305cb"/>
    <xsd:import namespace="d72133df-ddc6-45fd-ab4e-f14db011aa40"/>
    <xsd:element name="properties">
      <xsd:complexType>
        <xsd:sequence>
          <xsd:element name="documentManagement">
            <xsd:complexType>
              <xsd:all>
                <xsd:element ref="ns2:Learning_x0020_Path" minOccurs="0"/>
                <xsd:element ref="ns3:Planner" minOccurs="0"/>
                <xsd:element ref="ns2:Status" minOccurs="0"/>
                <xsd:element ref="ns2:Status_x0020_Detail" minOccurs="0"/>
                <xsd:element ref="ns2:Notes0" minOccurs="0"/>
                <xsd:element ref="ns2:Editor0" minOccurs="0"/>
                <xsd:element ref="ns2:Editorial_x0020_Review_x0020__x002d__x0020__x0023__x0020_of_x0020_Slides" minOccurs="0"/>
                <xsd:element ref="ns2:Editorial_x0020_Review_x0020__x002d__x0020__x0023__x0020_of_x0020_Videos" minOccurs="0"/>
                <xsd:element ref="ns2:Editorial_x0020_Review_x0020__x002d__x0020_Total_x0020_Time_x0020__x0028_min_x0029_" minOccurs="0"/>
                <xsd:element ref="ns2:Editsheet" minOccurs="0"/>
                <xsd:element ref="ns2:Rubric_x0020_Reviewer_x0020__x0028_CD_x0029_" minOccurs="0"/>
                <xsd:element ref="ns2:CD_x0020__x002d__x0020_Q1" minOccurs="0"/>
                <xsd:element ref="ns2:CD_x0020__x002d__x0020_Q2" minOccurs="0"/>
                <xsd:element ref="ns2:CD_x0020__x002d__x0020_Q3" minOccurs="0"/>
                <xsd:element ref="ns2:CD_x0020__x002d__x0020_Q4" minOccurs="0"/>
                <xsd:element ref="ns2:CD_x0020__x002d__x0020_Q5" minOccurs="0"/>
                <xsd:element ref="ns2:CD_x0020__x002d__x0020_Q6" minOccurs="0"/>
                <xsd:element ref="ns2:CD_x0020_Feeback" minOccurs="0"/>
                <xsd:element ref="ns2:QA_x0020_Reviewer" minOccurs="0"/>
                <xsd:element ref="ns2:LE_x0020__x002d__x0020_Q1" minOccurs="0"/>
                <xsd:element ref="ns2:LE_x0020__x002d__x0020_Q2" minOccurs="0"/>
                <xsd:element ref="ns2:LE_x0020__x002d__x0020_Q3" minOccurs="0"/>
                <xsd:element ref="ns2:LE_x0020__x002d__x0020_Q4" minOccurs="0"/>
                <xsd:element ref="ns2:LE_x0020_Feeback" minOccurs="0"/>
                <xsd:element ref="ns2:Rubric_x0020_Reviewer_x0020__x0028_LP_x0029_" minOccurs="0"/>
                <xsd:element ref="ns2:LP_x0020__x002d__x0020_Q1" minOccurs="0"/>
                <xsd:element ref="ns2:LP_x0020__x002d__x0020_Q2" minOccurs="0"/>
                <xsd:element ref="ns2:LP_x0020__x002d__x0020_Q3" minOccurs="0"/>
                <xsd:element ref="ns2:LP_x0020__x002d__x0020_Q4" minOccurs="0"/>
                <xsd:element ref="ns2:LP_x0020_Feedback" minOccurs="0"/>
                <xsd:element ref="ns2:Course_x0020_Hand_x002d_off_x0020__x002d__x0020__x0023__x0020_Courses" minOccurs="0"/>
                <xsd:element ref="ns2:Course_x0020_Hand_x002d_off_x0020__x002d__x0020__x0023__x0020_Videos" minOccurs="0"/>
                <xsd:element ref="ns2:Learning_x0020_Path_x003a_Learning_x0020_Path_x0020__x0028_linked_x0020_to_x0020_item_x0029_" minOccurs="0"/>
                <xsd:element ref="ns2:Learning_x0020_Path_x003a_Architect" minOccurs="0"/>
                <xsd:element ref="ns2:Graphics_x0020_Complete" minOccurs="0"/>
                <xsd:element ref="ns2:Learning_x0020_Path_x003a_Instructor" minOccurs="0"/>
                <xsd:element ref="ns2:End_x0020_Date" minOccurs="0"/>
                <xsd:element ref="ns2:Slides0" minOccurs="0"/>
                <xsd:element ref="ns2:Course_x0020_Complete" minOccurs="0"/>
                <xsd:element ref="ns2:Null_x002d_date" minOccurs="0"/>
                <xsd:element ref="ns2:Course_x0020_code"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Learning_x0020_Path_x003a_Plan_x0020_Approval" minOccurs="0"/>
                <xsd:element ref="ns2:Learning_x0020_Path_x003a_ID" minOccurs="0"/>
                <xsd:element ref="ns2:Editorial_x0020_Complete" minOccurs="0"/>
                <xsd:element ref="ns2:Learning_x0020_Path_x003a_Status_x0020_Detail" minOccurs="0"/>
                <xsd:element ref="ns2:Learning_x0020_Path_x003a_Budget_x0020_Classification" minOccurs="0"/>
                <xsd:element ref="ns2:Learning_x0020_Path_x003a_Storyboard_x0020_Template" minOccurs="0"/>
                <xsd:element ref="ns2:Learning_x0020_Path_x003a_Track" minOccurs="0"/>
                <xsd:element ref="ns2:Learning_x0020_Path_x003a_Content_x0020_Area" minOccurs="0"/>
                <xsd:element ref="ns2:Learning_x0020_Path_x003a_Release_x0020_Qtr" minOccurs="0"/>
                <xsd:element ref="ns2:Learning_x0020_Path_x003a_Path_x0020_ID" minOccurs="0"/>
                <xsd:element ref="ns2:Learning_x0020_Path_x003a_Learning_x0020_Path_x0020_Info" minOccurs="0"/>
                <xsd:element ref="ns2:Learning_x0020_Path_x003a_Planning_x0020_Partner" minOccurs="0"/>
                <xsd:element ref="ns2:Learning_x0020_Path_x003a_Order" minOccurs="0"/>
                <xsd:element ref="ns2:Learning_x0020_Path_x003a_Project_x002d_main" minOccurs="0"/>
                <xsd:element ref="ns2:Planner_x003a_ID" minOccurs="0"/>
                <xsd:element ref="ns2:Learning_x0020_Path_x003a_Learning_x0020_Path_x0020__x0028_Total_x0020_Videos_x0029_" minOccurs="0"/>
                <xsd:element ref="ns2:Plan_x0020_Location" minOccurs="0"/>
                <xsd:element ref="ns2:Learning_x0020_Path_x003a_Recording_x0020_Partner" minOccurs="0"/>
                <xsd:element ref="ns2:Priority" minOccurs="0"/>
                <xsd:element ref="ns2:Learning_x0020_Path_x003a_Project_x002d_sub"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f45eef-902e-4121-abb0-1efe2a4305cb" elementFormDefault="qualified">
    <xsd:import namespace="http://schemas.microsoft.com/office/2006/documentManagement/types"/>
    <xsd:import namespace="http://schemas.microsoft.com/office/infopath/2007/PartnerControls"/>
    <xsd:element name="Learning_x0020_Path" ma:index="2" nillable="true" ma:displayName="Learning Path" ma:list="{fca098ae-51c5-4351-89dd-489c6412d92e}" ma:internalName="Learning_x0020_Path" ma:readOnly="false" ma:showField="Learning_x0020_Path_x0020__x0028">
      <xsd:simpleType>
        <xsd:restriction base="dms:Lookup"/>
      </xsd:simpleType>
    </xsd:element>
    <xsd:element name="Status" ma:index="4" nillable="true" ma:displayName="Status" ma:format="Dropdown" ma:internalName="Status" ma:readOnly="false">
      <xsd:simpleType>
        <xsd:restriction base="dms:Choice">
          <xsd:enumeration value="Planning"/>
          <xsd:enumeration value="Graphic Design"/>
          <xsd:enumeration value="Editorial"/>
          <xsd:enumeration value="Recording"/>
        </xsd:restriction>
      </xsd:simpleType>
    </xsd:element>
    <xsd:element name="Status_x0020_Detail" ma:index="5" nillable="true" ma:displayName="Status Detail" ma:format="Dropdown" ma:internalName="Status_x0020_Detail" ma:readOnly="false">
      <xsd:simpleType>
        <xsd:restriction base="dms:Choice">
          <xsd:enumeration value="Not Started"/>
          <xsd:enumeration value="In Progress"/>
          <xsd:enumeration value="Completed"/>
          <xsd:enumeration value="Needs Fixes"/>
          <xsd:enumeration value="Kick-off"/>
          <xsd:enumeration value="for Skillsoft Review"/>
          <xsd:enumeration value="Approved"/>
          <xsd:enumeration value="On-Hold"/>
        </xsd:restriction>
      </xsd:simpleType>
    </xsd:element>
    <xsd:element name="Notes0" ma:index="6" nillable="true" ma:displayName="Notes" ma:internalName="Notes0" ma:readOnly="false">
      <xsd:simpleType>
        <xsd:restriction base="dms:Text">
          <xsd:maxLength value="255"/>
        </xsd:restriction>
      </xsd:simpleType>
    </xsd:element>
    <xsd:element name="Editor0" ma:index="7" nillable="true" ma:displayName="Editor" ma:internalName="Editor0" ma:readOnly="false">
      <xsd:simpleType>
        <xsd:restriction base="dms:Text">
          <xsd:maxLength value="255"/>
        </xsd:restriction>
      </xsd:simpleType>
    </xsd:element>
    <xsd:element name="Editorial_x0020_Review_x0020__x002d__x0020__x0023__x0020_of_x0020_Slides" ma:index="8" nillable="true" ma:displayName="Editorial Review - # of Slides" ma:decimals="0" ma:internalName="Editorial_x0020_Review_x0020__x002d__x0020__x0023__x0020_of_x0020_Slides" ma:readOnly="false" ma:percentage="FALSE">
      <xsd:simpleType>
        <xsd:restriction base="dms:Number"/>
      </xsd:simpleType>
    </xsd:element>
    <xsd:element name="Editorial_x0020_Review_x0020__x002d__x0020__x0023__x0020_of_x0020_Videos" ma:index="9" nillable="true" ma:displayName="Editorial Review - # of Videos" ma:internalName="Editorial_x0020_Review_x0020__x002d__x0020__x0023__x0020_of_x0020_Videos" ma:readOnly="false" ma:percentage="FALSE">
      <xsd:simpleType>
        <xsd:restriction base="dms:Number"/>
      </xsd:simpleType>
    </xsd:element>
    <xsd:element name="Editorial_x0020_Review_x0020__x002d__x0020_Total_x0020_Time_x0020__x0028_min_x0029_" ma:index="10" nillable="true" ma:displayName="Editorial Review - Total Time (min)" ma:internalName="Editorial_x0020_Review_x0020__x002d__x0020_Total_x0020_Time_x0020__x0028_min_x0029_" ma:readOnly="false" ma:percentage="FALSE">
      <xsd:simpleType>
        <xsd:restriction base="dms:Number"/>
      </xsd:simpleType>
    </xsd:element>
    <xsd:element name="Editsheet" ma:index="12" nillable="true" ma:displayName="Editsheet (Y/N)" ma:default="0" ma:internalName="Editsheet" ma:readOnly="false">
      <xsd:simpleType>
        <xsd:restriction base="dms:Boolean"/>
      </xsd:simpleType>
    </xsd:element>
    <xsd:element name="Rubric_x0020_Reviewer_x0020__x0028_CD_x0029_" ma:index="13" nillable="true" ma:displayName="Rubric Reviewer (CD)" ma:description="Rubric Reviewer for Course Design section" ma:internalName="Rubric_x0020_Reviewer_x0020__x0028_CD_x0029_">
      <xsd:simpleType>
        <xsd:restriction base="dms:Text">
          <xsd:maxLength value="255"/>
        </xsd:restriction>
      </xsd:simpleType>
    </xsd:element>
    <xsd:element name="CD_x0020__x002d__x0020_Q1" ma:index="14" nillable="true" ma:displayName="CD - Q1" ma:description="The course objectives and underlying topics/skills were clear and attainable by the target audience.&#10;0-Fail, 1-Pass, 2-Exceed" ma:internalName="CD_x0020__x002d__x0020_Q1" ma:percentage="FALSE">
      <xsd:simpleType>
        <xsd:restriction base="dms:Number">
          <xsd:maxInclusive value="2"/>
          <xsd:minInclusive value="0"/>
        </xsd:restriction>
      </xsd:simpleType>
    </xsd:element>
    <xsd:element name="CD_x0020__x002d__x0020_Q2" ma:index="15" nillable="true" ma:displayName="CD - Q2" ma:description="The course included the necessary topics to cover the stated objectives.&#10;0-Fail, 1-Pass, 2-Exceed" ma:internalName="CD_x0020__x002d__x0020_Q2" ma:percentage="FALSE">
      <xsd:simpleType>
        <xsd:restriction base="dms:Number">
          <xsd:maxInclusive value="2"/>
          <xsd:minInclusive value="0"/>
        </xsd:restriction>
      </xsd:simpleType>
    </xsd:element>
    <xsd:element name="CD_x0020__x002d__x0020_Q3" ma:index="16" nillable="true" ma:displayName="CD - Q3" ma:description="The course did not include extraneous material or topics outside of the stated objectives.&#10;0-Fail, 1-Pass, 2-Exceed" ma:internalName="CD_x0020__x002d__x0020_Q3" ma:percentage="FALSE">
      <xsd:simpleType>
        <xsd:restriction base="dms:Number">
          <xsd:maxInclusive value="2"/>
          <xsd:minInclusive value="0"/>
        </xsd:restriction>
      </xsd:simpleType>
    </xsd:element>
    <xsd:element name="CD_x0020__x002d__x0020_Q4" ma:index="17" nillable="true" ma:displayName="CD - Q4" ma:description="The topics were covered in a clear and logical teaching sequence.&#10;0-Fail, 1-Pass, 2-Exceed" ma:internalName="CD_x0020__x002d__x0020_Q4" ma:percentage="FALSE">
      <xsd:simpleType>
        <xsd:restriction base="dms:Number">
          <xsd:maxInclusive value="2"/>
          <xsd:minInclusive value="0"/>
        </xsd:restriction>
      </xsd:simpleType>
    </xsd:element>
    <xsd:element name="CD_x0020__x002d__x0020_Q5" ma:index="18" nillable="true" ma:displayName="CD - Q5" ma:description="The topics were covered at the appropriate skill level for the intended audience.&#10;0-Fail, 1-Pass, 2-Exceed" ma:internalName="CD_x0020__x002d__x0020_Q5" ma:percentage="FALSE">
      <xsd:simpleType>
        <xsd:restriction base="dms:Number">
          <xsd:maxInclusive value="2"/>
          <xsd:minInclusive value="0"/>
        </xsd:restriction>
      </xsd:simpleType>
    </xsd:element>
    <xsd:element name="CD_x0020__x002d__x0020_Q6" ma:index="19" nillable="true" ma:displayName="CD - Q6" ma:description="The instructor was clear on how the topics/skills can be applied in realistic situations.&#10;0-Fail, 1-Pass, 2-Exceed" ma:internalName="CD_x0020__x002d__x0020_Q6" ma:percentage="FALSE">
      <xsd:simpleType>
        <xsd:restriction base="dms:Number">
          <xsd:maxInclusive value="2"/>
          <xsd:minInclusive value="0"/>
        </xsd:restriction>
      </xsd:simpleType>
    </xsd:element>
    <xsd:element name="CD_x0020_Feeback" ma:index="20" nillable="true" ma:displayName="CD Feedback" ma:description="Provide Course Design feedback in point form that reflects the details that will be provided to vendor via email." ma:internalName="CD_x0020_Feeback">
      <xsd:simpleType>
        <xsd:restriction base="dms:Note"/>
      </xsd:simpleType>
    </xsd:element>
    <xsd:element name="QA_x0020_Reviewer" ma:index="21" nillable="true" ma:displayName="Rubric Reviewer (LE)" ma:description="Rubric Reviewer for Learning Experience section" ma:internalName="QA_x0020_Reviewer">
      <xsd:simpleType>
        <xsd:restriction base="dms:Text">
          <xsd:maxLength value="255"/>
        </xsd:restriction>
      </xsd:simpleType>
    </xsd:element>
    <xsd:element name="LE_x0020__x002d__x0020_Q1" ma:index="22" nillable="true" ma:displayName="LE - Q1" ma:description="The instructor was engaging and delivered the materials clearly and effectively.&#10;0-Fail, 1-Pass, 2-Exceed" ma:internalName="LE_x0020__x002d__x0020_Q1" ma:percentage="FALSE">
      <xsd:simpleType>
        <xsd:restriction base="dms:Number">
          <xsd:maxInclusive value="2"/>
          <xsd:minInclusive value="0"/>
        </xsd:restriction>
      </xsd:simpleType>
    </xsd:element>
    <xsd:element name="LE_x0020__x002d__x0020_Q2" ma:index="23" nillable="true" ma:displayName="LE - Q2" ma:description="The instructor demonstrates expert knowledge and delivered the content with confidence.&#10;0-Fail, 1-Pass, 2-Exceed" ma:internalName="LE_x0020__x002d__x0020_Q2" ma:percentage="FALSE">
      <xsd:simpleType>
        <xsd:restriction base="dms:Number">
          <xsd:maxInclusive value="2"/>
          <xsd:minInclusive value="0"/>
        </xsd:restriction>
      </xsd:simpleType>
    </xsd:element>
    <xsd:element name="LE_x0020__x002d__x0020_Q3" ma:index="24" nillable="true" ma:displayName="LE - Q3" ma:description="The appropriate teaching techniques, such as conceptual slides, imagery, and demonstrations, were used for each topic.&#10;0-Fail, 1-Pass, 2-Exceed" ma:internalName="LE_x0020__x002d__x0020_Q3" ma:percentage="FALSE">
      <xsd:simpleType>
        <xsd:restriction base="dms:Number">
          <xsd:maxInclusive value="2"/>
          <xsd:minInclusive value="0"/>
        </xsd:restriction>
      </xsd:simpleType>
    </xsd:element>
    <xsd:element name="LE_x0020__x002d__x0020_Q4" ma:index="25" nillable="true" ma:displayName="LE - Q4" ma:description="The course was error-free in both technical content and presentation.&#10;0-Fail, 1-Pass, 2-Exceed" ma:internalName="LE_x0020__x002d__x0020_Q4" ma:percentage="FALSE">
      <xsd:simpleType>
        <xsd:restriction base="dms:Number">
          <xsd:maxInclusive value="2"/>
          <xsd:minInclusive value="0"/>
        </xsd:restriction>
      </xsd:simpleType>
    </xsd:element>
    <xsd:element name="LE_x0020_Feeback" ma:index="26" nillable="true" ma:displayName="LE Feedback" ma:description="Provide Learner Experience feedback in point form that reflects the details that will be provided to vendor via email." ma:internalName="LE_x0020_Feeback">
      <xsd:simpleType>
        <xsd:restriction base="dms:Note"/>
      </xsd:simpleType>
    </xsd:element>
    <xsd:element name="Rubric_x0020_Reviewer_x0020__x0028_LP_x0029_" ma:index="27" nillable="true" ma:displayName="Rubric Reviewer (LP)" ma:description="Rubric Reviewer for Learner Performance section" ma:internalName="Rubric_x0020_Reviewer_x0020__x0028_LP_x0029_">
      <xsd:simpleType>
        <xsd:restriction base="dms:Text">
          <xsd:maxLength value="255"/>
        </xsd:restriction>
      </xsd:simpleType>
    </xsd:element>
    <xsd:element name="LP_x0020__x002d__x0020_Q1" ma:index="28" nillable="true" ma:displayName="LP - Q1" ma:description="The course provided continuous feedback for the learner to gauge their understanding and mastery of skills.&#10;0-Fail, 1-Pass, 2-Exceed" ma:internalName="LP_x0020__x002d__x0020_Q1" ma:percentage="FALSE">
      <xsd:simpleType>
        <xsd:restriction base="dms:Number">
          <xsd:maxInclusive value="2"/>
          <xsd:minInclusive value="0"/>
        </xsd:restriction>
      </xsd:simpleType>
    </xsd:element>
    <xsd:element name="LP_x0020__x002d__x0020_Q2" ma:index="29" nillable="true" ma:displayName="LP - Q2" ma:description="The course assessment tested the learner’s knowledge and skills against the stated objectives.&#10;0-Fail, 1-Pass, 2-Exceed" ma:internalName="LP_x0020__x002d__x0020_Q2" ma:percentage="FALSE">
      <xsd:simpleType>
        <xsd:restriction base="dms:Number">
          <xsd:maxInclusive value="2"/>
          <xsd:minInclusive value="0"/>
        </xsd:restriction>
      </xsd:simpleType>
    </xsd:element>
    <xsd:element name="LP_x0020__x002d__x0020_Q3" ma:index="30" nillable="true" ma:displayName="LP - Q3" ma:description="The course assessment tested the learner’s knowledge and skills using realistic scenarios.&#10;0-Fail, 1-Pass, 2-Exceed" ma:internalName="LP_x0020__x002d__x0020_Q3" ma:percentage="FALSE">
      <xsd:simpleType>
        <xsd:restriction base="dms:Number">
          <xsd:maxInclusive value="2"/>
          <xsd:minInclusive value="0"/>
        </xsd:restriction>
      </xsd:simpleType>
    </xsd:element>
    <xsd:element name="LP_x0020__x002d__x0020_Q4" ma:index="31" nillable="true" ma:displayName="LP - Q4" ma:description="Assessment questions were worded clearly and structured according to our guidelines.&#10;0-Fail, 1-Pass, 2-Exceed" ma:internalName="LP_x0020__x002d__x0020_Q4" ma:percentage="FALSE">
      <xsd:simpleType>
        <xsd:restriction base="dms:Number">
          <xsd:maxInclusive value="2"/>
          <xsd:minInclusive value="0"/>
        </xsd:restriction>
      </xsd:simpleType>
    </xsd:element>
    <xsd:element name="LP_x0020_Feedback" ma:index="32" nillable="true" ma:displayName="LP Feedback" ma:description="Provide Learner Performance feedback in point form that reflects the details that will be provided to vendor via email." ma:internalName="LP_x0020_Feedback">
      <xsd:simpleType>
        <xsd:restriction base="dms:Note"/>
      </xsd:simpleType>
    </xsd:element>
    <xsd:element name="Course_x0020_Hand_x002d_off_x0020__x002d__x0020__x0023__x0020_Courses" ma:index="33" nillable="true" ma:displayName="Course Hand-off - # Courses" ma:decimals="0" ma:internalName="Course_x0020_Hand_x002d_off_x0020__x002d__x0020__x0023__x0020_Courses" ma:readOnly="false" ma:percentage="FALSE">
      <xsd:simpleType>
        <xsd:restriction base="dms:Number"/>
      </xsd:simpleType>
    </xsd:element>
    <xsd:element name="Course_x0020_Hand_x002d_off_x0020__x002d__x0020__x0023__x0020_Videos" ma:index="34" nillable="true" ma:displayName="Course Hand-off - # Videos" ma:decimals="0" ma:internalName="Course_x0020_Hand_x002d_off_x0020__x002d__x0020__x0023__x0020_Videos" ma:readOnly="false" ma:percentage="FALSE">
      <xsd:simpleType>
        <xsd:restriction base="dms:Number"/>
      </xsd:simpleType>
    </xsd:element>
    <xsd:element name="Learning_x0020_Path_x003a_Learning_x0020_Path_x0020__x0028_linked_x0020_to_x0020_item_x0029_" ma:index="45" nillable="true" ma:displayName="Learning Path:Learning Path (linked to item)" ma:list="{fca098ae-51c5-4351-89dd-489c6412d92e}" ma:internalName="Learning_x0020_Path_x003a_Learning_x0020_Path_x0020__x0028_linked_x0020_to_x0020_item_x0029_" ma:readOnly="true" ma:showField="LinkTitleNoMenu" ma:web="d72133df-ddc6-45fd-ab4e-f14db011aa40">
      <xsd:simpleType>
        <xsd:restriction base="dms:Lookup"/>
      </xsd:simpleType>
    </xsd:element>
    <xsd:element name="Learning_x0020_Path_x003a_Architect" ma:index="46" nillable="true" ma:displayName="Architect" ma:list="{fca098ae-51c5-4351-89dd-489c6412d92e}" ma:internalName="Learning_x0020_Path_x003a_Architect" ma:readOnly="true" ma:showField="Architect" ma:web="d72133df-ddc6-45fd-ab4e-f14db011aa40">
      <xsd:simpleType>
        <xsd:restriction base="dms:Lookup"/>
      </xsd:simpleType>
    </xsd:element>
    <xsd:element name="Graphics_x0020_Complete" ma:index="47" nillable="true" ma:displayName="Graphics Complete" ma:format="DateOnly" ma:hidden="true" ma:internalName="Graphics_x0020_Complete" ma:readOnly="false">
      <xsd:simpleType>
        <xsd:restriction base="dms:DateTime"/>
      </xsd:simpleType>
    </xsd:element>
    <xsd:element name="Learning_x0020_Path_x003a_Instructor" ma:index="48" nillable="true" ma:displayName="Learning Path:Instructor" ma:list="{fca098ae-51c5-4351-89dd-489c6412d92e}" ma:internalName="Learning_x0020_Path_x003a_Instructor" ma:readOnly="true" ma:showField="Instructor" ma:web="d72133df-ddc6-45fd-ab4e-f14db011aa40">
      <xsd:simpleType>
        <xsd:restriction base="dms:Lookup"/>
      </xsd:simpleType>
    </xsd:element>
    <xsd:element name="End_x0020_Date" ma:index="49" nillable="true" ma:displayName="Planning Complete" ma:format="DateOnly" ma:hidden="true" ma:internalName="End_x0020_Date" ma:readOnly="false">
      <xsd:simpleType>
        <xsd:restriction base="dms:DateTime"/>
      </xsd:simpleType>
    </xsd:element>
    <xsd:element name="Slides0" ma:index="50" nillable="true" ma:displayName="Slides" ma:decimals="0" ma:hidden="true" ma:internalName="Slides0" ma:readOnly="false" ma:percentage="FALSE">
      <xsd:simpleType>
        <xsd:restriction base="dms:Number"/>
      </xsd:simpleType>
    </xsd:element>
    <xsd:element name="Course_x0020_Complete" ma:index="51" nillable="true" ma:displayName="Course Complete" ma:format="DateOnly" ma:hidden="true" ma:internalName="Course_x0020_Complete" ma:readOnly="false">
      <xsd:simpleType>
        <xsd:restriction base="dms:DateTime"/>
      </xsd:simpleType>
    </xsd:element>
    <xsd:element name="Null_x002d_date" ma:index="52" nillable="true" ma:displayName="Null-date" ma:format="DateOnly" ma:hidden="true" ma:internalName="Null_x002d_date" ma:readOnly="false">
      <xsd:simpleType>
        <xsd:restriction base="dms:DateTime"/>
      </xsd:simpleType>
    </xsd:element>
    <xsd:element name="Course_x0020_code" ma:index="54" nillable="true" ma:displayName="Editsheet Location" ma:hidden="true" ma:internalName="Course_x0020_code" ma:readOnly="false">
      <xsd:simpleType>
        <xsd:restriction base="dms:Text">
          <xsd:maxLength value="255"/>
        </xsd:restriction>
      </xsd:simpleType>
    </xsd:element>
    <xsd:element name="MediaServiceMetadata" ma:index="59" nillable="true" ma:displayName="MediaServiceMetadata" ma:hidden="true" ma:internalName="MediaServiceMetadata" ma:readOnly="true">
      <xsd:simpleType>
        <xsd:restriction base="dms:Note"/>
      </xsd:simpleType>
    </xsd:element>
    <xsd:element name="MediaServiceFastMetadata" ma:index="60" nillable="true" ma:displayName="MediaServiceFastMetadata" ma:hidden="true" ma:internalName="MediaServiceFastMetadata" ma:readOnly="true">
      <xsd:simpleType>
        <xsd:restriction base="dms:Note"/>
      </xsd:simpleType>
    </xsd:element>
    <xsd:element name="MediaServiceAutoKeyPoints" ma:index="61" nillable="true" ma:displayName="MediaServiceAutoKeyPoints" ma:hidden="true" ma:internalName="MediaServiceAutoKeyPoints" ma:readOnly="true">
      <xsd:simpleType>
        <xsd:restriction base="dms:Note"/>
      </xsd:simpleType>
    </xsd:element>
    <xsd:element name="MediaServiceKeyPoints" ma:index="62" nillable="true" ma:displayName="KeyPoints" ma:internalName="MediaServiceKeyPoints" ma:readOnly="true">
      <xsd:simpleType>
        <xsd:restriction base="dms:Note">
          <xsd:maxLength value="255"/>
        </xsd:restriction>
      </xsd:simpleType>
    </xsd:element>
    <xsd:element name="MediaServiceDateTaken" ma:index="63" nillable="true" ma:displayName="MediaServiceDateTaken" ma:hidden="true" ma:internalName="MediaServiceDateTaken" ma:readOnly="true">
      <xsd:simpleType>
        <xsd:restriction base="dms:Text"/>
      </xsd:simpleType>
    </xsd:element>
    <xsd:element name="Learning_x0020_Path_x003a_Plan_x0020_Approval" ma:index="67" nillable="true" ma:displayName="Learning Path:Plan Approval" ma:list="{fca098ae-51c5-4351-89dd-489c6412d92e}" ma:internalName="Learning_x0020_Path_x003a_Plan_x0020_Approval" ma:readOnly="true" ma:showField="PlanApproval" ma:web="d72133df-ddc6-45fd-ab4e-f14db011aa40">
      <xsd:simpleType>
        <xsd:restriction base="dms:Lookup"/>
      </xsd:simpleType>
    </xsd:element>
    <xsd:element name="Learning_x0020_Path_x003a_ID" ma:index="68" nillable="true" ma:displayName="Learning Path:ID" ma:list="{fca098ae-51c5-4351-89dd-489c6412d92e}" ma:internalName="Learning_x0020_Path_x003a_ID" ma:readOnly="true" ma:showField="ID" ma:web="d72133df-ddc6-45fd-ab4e-f14db011aa40">
      <xsd:simpleType>
        <xsd:restriction base="dms:Lookup"/>
      </xsd:simpleType>
    </xsd:element>
    <xsd:element name="Editorial_x0020_Complete" ma:index="69" nillable="true" ma:displayName="Editorial Complete" ma:format="DateOnly" ma:hidden="true" ma:internalName="Editorial_x0020_Complete" ma:readOnly="false">
      <xsd:simpleType>
        <xsd:restriction base="dms:DateTime"/>
      </xsd:simpleType>
    </xsd:element>
    <xsd:element name="Learning_x0020_Path_x003a_Status_x0020_Detail" ma:index="70" nillable="true" ma:displayName="Learning Path:Status Detail" ma:list="{fca098ae-51c5-4351-89dd-489c6412d92e}" ma:internalName="Learning_x0020_Path_x003a_Status_x0020_Detail" ma:readOnly="true" ma:showField="Status_x0020_Detail" ma:web="d72133df-ddc6-45fd-ab4e-f14db011aa40">
      <xsd:simpleType>
        <xsd:restriction base="dms:Lookup"/>
      </xsd:simpleType>
    </xsd:element>
    <xsd:element name="Learning_x0020_Path_x003a_Budget_x0020_Classification" ma:index="74" nillable="true" ma:displayName="Learning Path:Budget Classification" ma:list="{fca098ae-51c5-4351-89dd-489c6412d92e}" ma:internalName="Learning_x0020_Path_x003a_Budget_x0020_Classification" ma:readOnly="true" ma:showField="IT_x002f_Dev" ma:web="d72133df-ddc6-45fd-ab4e-f14db011aa40">
      <xsd:simpleType>
        <xsd:restriction base="dms:Lookup"/>
      </xsd:simpleType>
    </xsd:element>
    <xsd:element name="Learning_x0020_Path_x003a_Storyboard_x0020_Template" ma:index="75" nillable="true" ma:displayName="Learning Path:Storyboard Template" ma:list="{fca098ae-51c5-4351-89dd-489c6412d92e}" ma:internalName="Learning_x0020_Path_x003a_Storyboard_x0020_Template" ma:readOnly="true" ma:showField="Storyboard_x0020_Template0" ma:web="d72133df-ddc6-45fd-ab4e-f14db011aa40">
      <xsd:simpleType>
        <xsd:restriction base="dms:Lookup"/>
      </xsd:simpleType>
    </xsd:element>
    <xsd:element name="Learning_x0020_Path_x003a_Track" ma:index="76" nillable="true" ma:displayName="Track" ma:list="{fca098ae-51c5-4351-89dd-489c6412d92e}" ma:internalName="Learning_x0020_Path_x003a_Track" ma:readOnly="true" ma:showField="Track" ma:web="d72133df-ddc6-45fd-ab4e-f14db011aa40">
      <xsd:simpleType>
        <xsd:restriction base="dms:Lookup"/>
      </xsd:simpleType>
    </xsd:element>
    <xsd:element name="Learning_x0020_Path_x003a_Content_x0020_Area" ma:index="77" nillable="true" ma:displayName="Content Area" ma:list="{fca098ae-51c5-4351-89dd-489c6412d92e}" ma:internalName="Learning_x0020_Path_x003a_Content_x0020_Area" ma:readOnly="true" ma:showField="Content_x0020_Area" ma:web="d72133df-ddc6-45fd-ab4e-f14db011aa40">
      <xsd:simpleType>
        <xsd:restriction base="dms:Lookup"/>
      </xsd:simpleType>
    </xsd:element>
    <xsd:element name="Learning_x0020_Path_x003a_Release_x0020_Qtr" ma:index="78" nillable="true" ma:displayName="Learning Path:Release Qtr" ma:list="{fca098ae-51c5-4351-89dd-489c6412d92e}" ma:internalName="Learning_x0020_Path_x003a_Release_x0020_Qtr" ma:readOnly="true" ma:showField="Release_x0020_Date" ma:web="d72133df-ddc6-45fd-ab4e-f14db011aa40">
      <xsd:simpleType>
        <xsd:restriction base="dms:Lookup"/>
      </xsd:simpleType>
    </xsd:element>
    <xsd:element name="Learning_x0020_Path_x003a_Path_x0020_ID" ma:index="79" nillable="true" ma:displayName="Learning Path:Path ID" ma:list="{fca098ae-51c5-4351-89dd-489c6412d92e}" ma:internalName="Learning_x0020_Path_x003a_Path_x0020_ID" ma:readOnly="true" ma:showField="Path_x0020_ID" ma:web="d72133df-ddc6-45fd-ab4e-f14db011aa40">
      <xsd:simpleType>
        <xsd:restriction base="dms:Lookup"/>
      </xsd:simpleType>
    </xsd:element>
    <xsd:element name="Learning_x0020_Path_x003a_Learning_x0020_Path_x0020_Info" ma:index="80" nillable="true" ma:displayName="Learning Path:Learning Path Info" ma:list="{fca098ae-51c5-4351-89dd-489c6412d92e}" ma:internalName="Learning_x0020_Path_x003a_Learning_x0020_Path_x0020_Info" ma:readOnly="true" ma:showField="Learning_x0020_Path_x0020_Info" ma:web="d72133df-ddc6-45fd-ab4e-f14db011aa40">
      <xsd:simpleType>
        <xsd:restriction base="dms:Lookup"/>
      </xsd:simpleType>
    </xsd:element>
    <xsd:element name="Learning_x0020_Path_x003a_Planning_x0020_Partner" ma:index="81" nillable="true" ma:displayName="Planning Partner" ma:list="{fca098ae-51c5-4351-89dd-489c6412d92e}" ma:internalName="Learning_x0020_Path_x003a_Planning_x0020_Partner" ma:readOnly="true" ma:showField="Partner" ma:web="d72133df-ddc6-45fd-ab4e-f14db011aa40">
      <xsd:simpleType>
        <xsd:restriction base="dms:Lookup"/>
      </xsd:simpleType>
    </xsd:element>
    <xsd:element name="Learning_x0020_Path_x003a_Order" ma:index="83" nillable="true" ma:displayName="Order" ma:list="{fca098ae-51c5-4351-89dd-489c6412d92e}" ma:internalName="Learning_x0020_Path_x003a_Order" ma:readOnly="true" ma:showField="Order0" ma:web="d72133df-ddc6-45fd-ab4e-f14db011aa40">
      <xsd:simpleType>
        <xsd:restriction base="dms:Lookup"/>
      </xsd:simpleType>
    </xsd:element>
    <xsd:element name="Learning_x0020_Path_x003a_Project_x002d_main" ma:index="85" nillable="true" ma:displayName="Learning Path:Project-main" ma:list="{fca098ae-51c5-4351-89dd-489c6412d92e}" ma:internalName="Learning_x0020_Path_x003a_Project_x002d_main" ma:readOnly="true" ma:showField="Client0" ma:web="d72133df-ddc6-45fd-ab4e-f14db011aa40">
      <xsd:simpleType>
        <xsd:restriction base="dms:Lookup"/>
      </xsd:simpleType>
    </xsd:element>
    <xsd:element name="Planner_x003a_ID" ma:index="86" nillable="true" ma:displayName="Planner:ID" ma:list="{4b06387c-fd37-4ccd-a3e8-be3b20cc21b4}" ma:internalName="Planner_x003a_ID" ma:readOnly="true" ma:showField="ID" ma:web="d72133df-ddc6-45fd-ab4e-f14db011aa40">
      <xsd:simpleType>
        <xsd:restriction base="dms:Lookup"/>
      </xsd:simpleType>
    </xsd:element>
    <xsd:element name="Learning_x0020_Path_x003a_Learning_x0020_Path_x0020__x0028_Total_x0020_Videos_x0029_" ma:index="87" nillable="true" ma:displayName="Learning Path:Learning Path (Total Videos)" ma:list="{fca098ae-51c5-4351-89dd-489c6412d92e}" ma:internalName="Learning_x0020_Path_x003a_Learning_x0020_Path_x0020__x0028_Total_x0020_Videos_x0029_" ma:readOnly="true" ma:showField="Learning_x0020_Path_x0020__x0028" ma:web="d72133df-ddc6-45fd-ab4e-f14db011aa40">
      <xsd:simpleType>
        <xsd:restriction base="dms:Lookup"/>
      </xsd:simpleType>
    </xsd:element>
    <xsd:element name="Plan_x0020_Location" ma:index="89" nillable="true" ma:displayName="Plan Location" ma:hidden="true" ma:internalName="Plan_x0020_Location" ma:readOnly="false">
      <xsd:simpleType>
        <xsd:restriction base="dms:Text">
          <xsd:maxLength value="255"/>
        </xsd:restriction>
      </xsd:simpleType>
    </xsd:element>
    <xsd:element name="Learning_x0020_Path_x003a_Recording_x0020_Partner" ma:index="90" nillable="true" ma:displayName="Learning Path:Recording Partner" ma:list="{fca098ae-51c5-4351-89dd-489c6412d92e}" ma:internalName="Learning_x0020_Path_x003a_Recording_x0020_Partner" ma:readOnly="true" ma:showField="RecordingPartner" ma:web="d72133df-ddc6-45fd-ab4e-f14db011aa40">
      <xsd:simpleType>
        <xsd:restriction base="dms:Lookup"/>
      </xsd:simpleType>
    </xsd:element>
    <xsd:element name="Priority" ma:index="91" nillable="true" ma:displayName="Priority" ma:hidden="true" ma:internalName="Priority" ma:readOnly="false" ma:percentage="FALSE">
      <xsd:simpleType>
        <xsd:restriction base="dms:Number"/>
      </xsd:simpleType>
    </xsd:element>
    <xsd:element name="Learning_x0020_Path_x003a_Project_x002d_sub" ma:index="92" nillable="true" ma:displayName="Project-sub" ma:list="{fca098ae-51c5-4351-89dd-489c6412d92e}" ma:internalName="Learning_x0020_Path_x003a_Project_x002d_sub" ma:readOnly="true" ma:showField="Project_x002d_sub" ma:web="d72133df-ddc6-45fd-ab4e-f14db011aa40">
      <xsd:simpleType>
        <xsd:restriction base="dms:Lookup"/>
      </xsd:simpleType>
    </xsd:element>
    <xsd:element name="MediaServiceAutoTags" ma:index="93" nillable="true" ma:displayName="Tags" ma:internalName="MediaServiceAutoTags" ma:readOnly="true">
      <xsd:simpleType>
        <xsd:restriction base="dms:Text"/>
      </xsd:simpleType>
    </xsd:element>
    <xsd:element name="MediaServiceGenerationTime" ma:index="94" nillable="true" ma:displayName="MediaServiceGenerationTime" ma:hidden="true" ma:internalName="MediaServiceGenerationTime" ma:readOnly="true">
      <xsd:simpleType>
        <xsd:restriction base="dms:Text"/>
      </xsd:simpleType>
    </xsd:element>
    <xsd:element name="MediaServiceEventHashCode" ma:index="9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2133df-ddc6-45fd-ab4e-f14db011aa40" elementFormDefault="qualified">
    <xsd:import namespace="http://schemas.microsoft.com/office/2006/documentManagement/types"/>
    <xsd:import namespace="http://schemas.microsoft.com/office/infopath/2007/PartnerControls"/>
    <xsd:element name="Planner" ma:index="3" nillable="true" ma:displayName="Planner" ma:list="{4b06387c-fd37-4ccd-a3e8-be3b20cc21b4}" ma:internalName="Planner" ma:readOnly="false" ma:showField="Title" ma:web="d72133df-ddc6-45fd-ab4e-f14db011aa40">
      <xsd:simpleType>
        <xsd:restriction base="dms:Lookup"/>
      </xsd:simpleType>
    </xsd:element>
    <xsd:element name="SharedWithUsers" ma:index="6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6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72133df-ddc6-45fd-ab4e-f14db011aa40">
      <UserInfo>
        <DisplayName/>
        <AccountId xsi:nil="true"/>
        <AccountType/>
      </UserInfo>
    </SharedWithUsers>
    <Planner xmlns="d72133df-ddc6-45fd-ab4e-f14db011aa40">123</Planner>
    <Status xmlns="49f45eef-902e-4121-abb0-1efe2a4305cb">Recording</Status>
    <LE_x0020__x002d__x0020_Q3 xmlns="49f45eef-902e-4121-abb0-1efe2a4305cb" xsi:nil="true"/>
    <LE_x0020__x002d__x0020_Q2 xmlns="49f45eef-902e-4121-abb0-1efe2a4305cb" xsi:nil="true"/>
    <LE_x0020__x002d__x0020_Q1 xmlns="49f45eef-902e-4121-abb0-1efe2a4305cb" xsi:nil="true"/>
    <LP_x0020__x002d__x0020_Q4 xmlns="49f45eef-902e-4121-abb0-1efe2a4305cb" xsi:nil="true"/>
    <Editorial_x0020_Complete xmlns="49f45eef-902e-4121-abb0-1efe2a4305cb">2020-08-10T03:00:00+00:00</Editorial_x0020_Complete>
    <Priority xmlns="49f45eef-902e-4121-abb0-1efe2a4305cb">0</Priority>
    <Editsheet xmlns="49f45eef-902e-4121-abb0-1efe2a4305cb">false</Editsheet>
    <Status_x0020_Detail xmlns="49f45eef-902e-4121-abb0-1efe2a4305cb">Not Started</Status_x0020_Detail>
    <Course_x0020_Hand_x002d_off_x0020__x002d__x0020__x0023__x0020_Courses xmlns="49f45eef-902e-4121-abb0-1efe2a4305cb" xsi:nil="true"/>
    <LE_x0020__x002d__x0020_Q4 xmlns="49f45eef-902e-4121-abb0-1efe2a4305cb" xsi:nil="true"/>
    <Plan_x0020_Location xmlns="49f45eef-902e-4121-abb0-1efe2a4305cb">https://skillsoft.sharepoint.com/sites/fy20-psv/FY20 Planning/it_scaagbc_plan.xlsm</Plan_x0020_Location>
    <Notes0 xmlns="49f45eef-902e-4121-abb0-1efe2a4305cb">Graphics complete</Notes0>
    <CD_x0020__x002d__x0020_Q4 xmlns="49f45eef-902e-4121-abb0-1efe2a4305cb" xsi:nil="true"/>
    <Slides0 xmlns="49f45eef-902e-4121-abb0-1efe2a4305cb" xsi:nil="true"/>
    <Learning_x0020_Path xmlns="49f45eef-902e-4121-abb0-1efe2a4305cb">879</Learning_x0020_Path>
    <Editorial_x0020_Review_x0020__x002d__x0020_Total_x0020_Time_x0020__x0028_min_x0029_ xmlns="49f45eef-902e-4121-abb0-1efe2a4305cb" xsi:nil="true"/>
    <CD_x0020__x002d__x0020_Q5 xmlns="49f45eef-902e-4121-abb0-1efe2a4305cb" xsi:nil="true"/>
    <LE_x0020_Feeback xmlns="49f45eef-902e-4121-abb0-1efe2a4305cb" xsi:nil="true"/>
    <Course_x0020_Hand_x002d_off_x0020__x002d__x0020__x0023__x0020_Videos xmlns="49f45eef-902e-4121-abb0-1efe2a4305cb" xsi:nil="true"/>
    <Editorial_x0020_Review_x0020__x002d__x0020__x0023__x0020_of_x0020_Videos xmlns="49f45eef-902e-4121-abb0-1efe2a4305cb" xsi:nil="true"/>
    <CD_x0020__x002d__x0020_Q6 xmlns="49f45eef-902e-4121-abb0-1efe2a4305cb" xsi:nil="true"/>
    <CD_x0020_Feeback xmlns="49f45eef-902e-4121-abb0-1efe2a4305cb" xsi:nil="true"/>
    <LP_x0020_Feedback xmlns="49f45eef-902e-4121-abb0-1efe2a4305cb" xsi:nil="true"/>
    <End_x0020_Date xmlns="49f45eef-902e-4121-abb0-1efe2a4305cb">2020-08-10T03:00:00+00:00</End_x0020_Date>
    <Graphics_x0020_Complete xmlns="49f45eef-902e-4121-abb0-1efe2a4305cb">2020-08-10T03:00:00+00:00</Graphics_x0020_Complete>
    <Editor0 xmlns="49f45eef-902e-4121-abb0-1efe2a4305cb">i:0#.f|membership|claudia.vautz@skillsoft.com</Editor0>
    <Editorial_x0020_Review_x0020__x002d__x0020__x0023__x0020_of_x0020_Slides xmlns="49f45eef-902e-4121-abb0-1efe2a4305cb" xsi:nil="true"/>
    <LP_x0020__x002d__x0020_Q3 xmlns="49f45eef-902e-4121-abb0-1efe2a4305cb" xsi:nil="true"/>
    <CD_x0020__x002d__x0020_Q1 xmlns="49f45eef-902e-4121-abb0-1efe2a4305cb" xsi:nil="true"/>
    <QA_x0020_Reviewer xmlns="49f45eef-902e-4121-abb0-1efe2a4305cb" xsi:nil="true"/>
    <LP_x0020__x002d__x0020_Q2 xmlns="49f45eef-902e-4121-abb0-1efe2a4305cb" xsi:nil="true"/>
    <Rubric_x0020_Reviewer_x0020__x0028_CD_x0029_ xmlns="49f45eef-902e-4121-abb0-1efe2a4305cb" xsi:nil="true"/>
    <CD_x0020__x002d__x0020_Q2 xmlns="49f45eef-902e-4121-abb0-1efe2a4305cb" xsi:nil="true"/>
    <Rubric_x0020_Reviewer_x0020__x0028_LP_x0029_ xmlns="49f45eef-902e-4121-abb0-1efe2a4305cb" xsi:nil="true"/>
    <LP_x0020__x002d__x0020_Q1 xmlns="49f45eef-902e-4121-abb0-1efe2a4305cb" xsi:nil="true"/>
    <Course_x0020_code xmlns="49f45eef-902e-4121-abb0-1efe2a4305cb" xsi:nil="true"/>
    <CD_x0020__x002d__x0020_Q3 xmlns="49f45eef-902e-4121-abb0-1efe2a4305cb" xsi:nil="true"/>
    <Course_x0020_Complete xmlns="49f45eef-902e-4121-abb0-1efe2a4305cb" xsi:nil="true"/>
    <Null_x002d_date xmlns="49f45eef-902e-4121-abb0-1efe2a4305cb" xsi:nil="true"/>
  </documentManagement>
</p:properties>
</file>

<file path=customXml/itemProps1.xml><?xml version="1.0" encoding="utf-8"?>
<ds:datastoreItem xmlns:ds="http://schemas.openxmlformats.org/officeDocument/2006/customXml" ds:itemID="{D4F262CA-52EC-409D-8DF6-607EFCB20D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f45eef-902e-4121-abb0-1efe2a4305cb"/>
    <ds:schemaRef ds:uri="d72133df-ddc6-45fd-ab4e-f14db011a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AE949C-54C2-4579-A950-0083A3CAC5F7}">
  <ds:schemaRefs>
    <ds:schemaRef ds:uri="http://schemas.microsoft.com/sharepoint/v3/contenttype/forms"/>
  </ds:schemaRefs>
</ds:datastoreItem>
</file>

<file path=customXml/itemProps3.xml><?xml version="1.0" encoding="utf-8"?>
<ds:datastoreItem xmlns:ds="http://schemas.openxmlformats.org/officeDocument/2006/customXml" ds:itemID="{DA9EA2BC-1CE9-4C85-9716-ECCAE8B6A90A}">
  <ds:schemaRefs>
    <ds:schemaRef ds:uri="http://schemas.openxmlformats.org/package/2006/metadata/core-properties"/>
    <ds:schemaRef ds:uri="d72133df-ddc6-45fd-ab4e-f14db011aa40"/>
    <ds:schemaRef ds:uri="http://www.w3.org/XML/1998/namespace"/>
    <ds:schemaRef ds:uri="http://purl.org/dc/elements/1.1/"/>
    <ds:schemaRef ds:uri="http://purl.org/dc/dcmitype/"/>
    <ds:schemaRef ds:uri="http://schemas.microsoft.com/office/2006/documentManagement/types"/>
    <ds:schemaRef ds:uri="49f45eef-902e-4121-abb0-1efe2a4305cb"/>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21145</TotalTime>
  <Words>497</Words>
  <Application>Microsoft Office PowerPoint</Application>
  <PresentationFormat>Widescreen</PresentationFormat>
  <Paragraphs>56</Paragraphs>
  <Slides>6</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vt:i4>
      </vt:variant>
    </vt:vector>
  </HeadingPairs>
  <TitlesOfParts>
    <vt:vector size="17" baseType="lpstr">
      <vt:lpstr>72</vt:lpstr>
      <vt:lpstr>Arial</vt:lpstr>
      <vt:lpstr>Calibri</vt:lpstr>
      <vt:lpstr>Courier New</vt:lpstr>
      <vt:lpstr>inherit</vt:lpstr>
      <vt:lpstr>Montserrat Black</vt:lpstr>
      <vt:lpstr>Montserrat Extra Bold</vt:lpstr>
      <vt:lpstr>Montserrat ExtraBold</vt:lpstr>
      <vt:lpstr>Segoe UI</vt:lpstr>
      <vt:lpstr>Office Theme</vt:lpstr>
      <vt:lpstr>1_Office Theme</vt:lpstr>
      <vt:lpstr>DATA LITERACY FOR ALL BOOTCAMP</vt:lpstr>
      <vt:lpstr>Presenters</vt:lpstr>
      <vt:lpstr>Presenters</vt:lpstr>
      <vt:lpstr>PowerPoint Presentation</vt:lpstr>
      <vt:lpstr>PowerPoint Presentation</vt:lpstr>
      <vt:lpstr>DATA LITERACY FOR ALL BOOTCAMP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https://skillsoft.sharepoint.com/sites/fy20-psv/Templates and Guidelines/Tech and Dev Bootcamp PPT_v2.pptx</dc:title>
  <dc:creator>Katelyn Sullivan</dc:creator>
  <cp:lastModifiedBy>Chris Keenan</cp:lastModifiedBy>
  <cp:revision>276</cp:revision>
  <dcterms:created xsi:type="dcterms:W3CDTF">2019-12-09T16:47:03Z</dcterms:created>
  <dcterms:modified xsi:type="dcterms:W3CDTF">2022-01-24T17:20:36Z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0x01010070604578BAD8E046BEA6A6953A355B7D</vt:lpwstr>
  </property>
  <property fmtid="{D5CDD505-2E9C-101B-9397-08002B2CF9AE}" pid="3" name="Order">
    <vt:r8>247500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WorkflowChangePath">
    <vt:lpwstr>e632d405-d592-45cf-99bb-3d1b5d838f43,31;e632d405-d592-45cf-99bb-3d1b5d838f43,31;3d5bfd40-31bd-4670-bd81-b4528f6b26b0,34;3d5bfd40-31bd-4670-bd81-b4528f6b26b0,34;3d5bfd40-31bd-4670-bd81-b4528f6b26b0,34;ec073d79-97e6-4018-9c7f-f5f34a066eea,35;3d5bfd40-31bd-4</vt:lpwstr>
  </property>
</Properties>
</file>